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3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6341"/>
  </p:normalViewPr>
  <p:slideViewPr>
    <p:cSldViewPr snapToGrid="0" snapToObjects="1">
      <p:cViewPr>
        <p:scale>
          <a:sx n="80" d="100"/>
          <a:sy n="80" d="100"/>
        </p:scale>
        <p:origin x="-50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08B89-787B-4B73-A891-70D969C800D7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25F76BB3-D079-40A3-A0DA-48D8D60331FB}">
      <dgm:prSet phldrT="[Texto]"/>
      <dgm:spPr/>
      <dgm:t>
        <a:bodyPr/>
        <a:lstStyle/>
        <a:p>
          <a:r>
            <a:rPr lang="es-ES_tradnl" dirty="0" smtClean="0"/>
            <a:t>En el marco del acuerdo592  </a:t>
          </a:r>
          <a:endParaRPr lang="es-MX" dirty="0"/>
        </a:p>
      </dgm:t>
    </dgm:pt>
    <dgm:pt modelId="{64456644-BC63-455F-A69E-714F8DA42852}" type="parTrans" cxnId="{5DD5CBCF-9156-4B52-A45A-6B429EFE2A8B}">
      <dgm:prSet/>
      <dgm:spPr/>
      <dgm:t>
        <a:bodyPr/>
        <a:lstStyle/>
        <a:p>
          <a:endParaRPr lang="es-MX"/>
        </a:p>
      </dgm:t>
    </dgm:pt>
    <dgm:pt modelId="{5F338353-DECB-4E0A-9CD6-892A56E9D5CD}" type="sibTrans" cxnId="{5DD5CBCF-9156-4B52-A45A-6B429EFE2A8B}">
      <dgm:prSet/>
      <dgm:spPr/>
      <dgm:t>
        <a:bodyPr/>
        <a:lstStyle/>
        <a:p>
          <a:endParaRPr lang="es-MX"/>
        </a:p>
      </dgm:t>
    </dgm:pt>
    <dgm:pt modelId="{D5D8ED62-FA2E-4371-8645-AFFCF875FDD6}">
      <dgm:prSet phldrT="[Texto]"/>
      <dgm:spPr/>
      <dgm:t>
        <a:bodyPr/>
        <a:lstStyle/>
        <a:p>
          <a:pPr algn="r"/>
          <a:r>
            <a:rPr lang="es-MX" sz="2100" dirty="0" smtClean="0"/>
            <a:t>.</a:t>
          </a:r>
          <a:endParaRPr lang="es-MX" sz="2100" dirty="0"/>
        </a:p>
      </dgm:t>
    </dgm:pt>
    <dgm:pt modelId="{E9A05ADC-3CE1-4ECD-8868-D77C9A4C1EB5}" type="parTrans" cxnId="{0802DDCC-5637-4241-8CCE-446E177EF3E7}">
      <dgm:prSet/>
      <dgm:spPr/>
      <dgm:t>
        <a:bodyPr/>
        <a:lstStyle/>
        <a:p>
          <a:endParaRPr lang="es-MX"/>
        </a:p>
      </dgm:t>
    </dgm:pt>
    <dgm:pt modelId="{90D6963C-AB93-45FC-A0CA-3D5966C2BA45}" type="sibTrans" cxnId="{0802DDCC-5637-4241-8CCE-446E177EF3E7}">
      <dgm:prSet/>
      <dgm:spPr/>
      <dgm:t>
        <a:bodyPr/>
        <a:lstStyle/>
        <a:p>
          <a:endParaRPr lang="es-MX"/>
        </a:p>
      </dgm:t>
    </dgm:pt>
    <dgm:pt modelId="{4F0121B6-DBB7-4A72-A17A-AF398A87959E}">
      <dgm:prSet custT="1"/>
      <dgm:spPr/>
      <dgm:t>
        <a:bodyPr/>
        <a:lstStyle/>
        <a:p>
          <a:pPr algn="just"/>
          <a:r>
            <a:rPr lang="es-MX" sz="2400" dirty="0" smtClean="0"/>
            <a:t>La tarea del educador es hacer que las niñas ylos niños  </a:t>
          </a:r>
          <a:r>
            <a:rPr lang="es-MX" sz="2400" b="1" dirty="0" smtClean="0"/>
            <a:t>aprendan</a:t>
          </a:r>
          <a:r>
            <a:rPr lang="es-MX" sz="2400" dirty="0" smtClean="0"/>
            <a:t> más de lo que saben acerca del mundo y que sean personas cada vez más seguras, autónomas, creativas y participativas; ello se logra mediante el </a:t>
          </a:r>
          <a:r>
            <a:rPr lang="es-MX" sz="2400" b="1" dirty="0" smtClean="0"/>
            <a:t>diseño de situaciones didácticas que impliquen desafíos </a:t>
          </a:r>
          <a:r>
            <a:rPr lang="es-MX" sz="2400" dirty="0" smtClean="0"/>
            <a:t>para </a:t>
          </a:r>
          <a:r>
            <a:rPr lang="es-ES_tradnl" sz="2400" dirty="0" smtClean="0"/>
            <a:t>los educandos </a:t>
          </a:r>
          <a:r>
            <a:rPr lang="es-MX" sz="2400" dirty="0" smtClean="0"/>
            <a:t>(que piensen, se expresen por distintos medios, propongan, distingan, expliquen, cuestionen, comparen, trabajen en colaboración, manifiesten actitudes favorables hacia el trabajo y la convivencia.  PEP 2011 p.14</a:t>
          </a:r>
          <a:endParaRPr lang="es-MX" sz="2400" dirty="0"/>
        </a:p>
      </dgm:t>
    </dgm:pt>
    <dgm:pt modelId="{09EB4F82-511C-422D-8B6F-F6CB9D1CDDDD}" type="parTrans" cxnId="{CA08954B-40A9-40CA-874B-802410940F32}">
      <dgm:prSet/>
      <dgm:spPr/>
      <dgm:t>
        <a:bodyPr/>
        <a:lstStyle/>
        <a:p>
          <a:endParaRPr lang="es-MX"/>
        </a:p>
      </dgm:t>
    </dgm:pt>
    <dgm:pt modelId="{116847F2-CF2F-4BF3-B399-8E48B4A0337D}" type="sibTrans" cxnId="{CA08954B-40A9-40CA-874B-802410940F32}">
      <dgm:prSet/>
      <dgm:spPr/>
      <dgm:t>
        <a:bodyPr/>
        <a:lstStyle/>
        <a:p>
          <a:endParaRPr lang="es-MX"/>
        </a:p>
      </dgm:t>
    </dgm:pt>
    <dgm:pt modelId="{60C38A4F-6CE0-4CAE-B1D7-6783EA8666F4}" type="pres">
      <dgm:prSet presAssocID="{5A708B89-787B-4B73-A891-70D969C800D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9824C95-FDE0-4411-86CB-F76BB8EDEFCA}" type="pres">
      <dgm:prSet presAssocID="{25F76BB3-D079-40A3-A0DA-48D8D60331FB}" presName="ChildAccent1" presStyleCnt="0"/>
      <dgm:spPr/>
    </dgm:pt>
    <dgm:pt modelId="{A5E35016-532D-48F3-8F1F-84E9D5E81219}" type="pres">
      <dgm:prSet presAssocID="{25F76BB3-D079-40A3-A0DA-48D8D60331FB}" presName="ChildAccent" presStyleLbl="alignImgPlace1" presStyleIdx="0" presStyleCnt="1" custScaleX="271902" custScaleY="112718" custLinFactNeighborX="-4990" custLinFactNeighborY="9539"/>
      <dgm:spPr/>
      <dgm:t>
        <a:bodyPr/>
        <a:lstStyle/>
        <a:p>
          <a:endParaRPr lang="es-MX"/>
        </a:p>
      </dgm:t>
    </dgm:pt>
    <dgm:pt modelId="{581253D3-4D7B-45C4-B12B-A680BB823145}" type="pres">
      <dgm:prSet presAssocID="{25F76BB3-D079-40A3-A0DA-48D8D60331FB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BF7A88-62BA-4222-8547-A6B8702B44C1}" type="pres">
      <dgm:prSet presAssocID="{25F76BB3-D079-40A3-A0DA-48D8D60331FB}" presName="Parent1" presStyleLbl="node1" presStyleIdx="0" presStyleCnt="1" custScaleX="257721" custLinFactNeighborX="-75166" custLinFactNeighborY="-4325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DD5CBCF-9156-4B52-A45A-6B429EFE2A8B}" srcId="{5A708B89-787B-4B73-A891-70D969C800D7}" destId="{25F76BB3-D079-40A3-A0DA-48D8D60331FB}" srcOrd="0" destOrd="0" parTransId="{64456644-BC63-455F-A69E-714F8DA42852}" sibTransId="{5F338353-DECB-4E0A-9CD6-892A56E9D5CD}"/>
    <dgm:cxn modelId="{D4C3C1B4-04DF-BA47-A7E2-11EE84FEC72D}" type="presOf" srcId="{25F76BB3-D079-40A3-A0DA-48D8D60331FB}" destId="{E5BF7A88-62BA-4222-8547-A6B8702B44C1}" srcOrd="0" destOrd="0" presId="urn:microsoft.com/office/officeart/2011/layout/InterconnectedBlockProcess"/>
    <dgm:cxn modelId="{B0F25866-3D6F-7A4A-AC7A-49F6B83ADCC0}" type="presOf" srcId="{4F0121B6-DBB7-4A72-A17A-AF398A87959E}" destId="{A5E35016-532D-48F3-8F1F-84E9D5E81219}" srcOrd="0" destOrd="1" presId="urn:microsoft.com/office/officeart/2011/layout/InterconnectedBlockProcess"/>
    <dgm:cxn modelId="{2CF33C87-3917-4945-B56C-FA01169DF9B0}" type="presOf" srcId="{4F0121B6-DBB7-4A72-A17A-AF398A87959E}" destId="{581253D3-4D7B-45C4-B12B-A680BB823145}" srcOrd="1" destOrd="1" presId="urn:microsoft.com/office/officeart/2011/layout/InterconnectedBlockProcess"/>
    <dgm:cxn modelId="{E91DECE1-A30E-DE43-9D34-50FCCDB36845}" type="presOf" srcId="{D5D8ED62-FA2E-4371-8645-AFFCF875FDD6}" destId="{581253D3-4D7B-45C4-B12B-A680BB823145}" srcOrd="1" destOrd="0" presId="urn:microsoft.com/office/officeart/2011/layout/InterconnectedBlockProcess"/>
    <dgm:cxn modelId="{62B09C78-E835-0B48-8C2D-587C6DD6E747}" type="presOf" srcId="{D5D8ED62-FA2E-4371-8645-AFFCF875FDD6}" destId="{A5E35016-532D-48F3-8F1F-84E9D5E81219}" srcOrd="0" destOrd="0" presId="urn:microsoft.com/office/officeart/2011/layout/InterconnectedBlockProcess"/>
    <dgm:cxn modelId="{75111108-058D-784C-8334-B79F6ABEF267}" type="presOf" srcId="{5A708B89-787B-4B73-A891-70D969C800D7}" destId="{60C38A4F-6CE0-4CAE-B1D7-6783EA8666F4}" srcOrd="0" destOrd="0" presId="urn:microsoft.com/office/officeart/2011/layout/InterconnectedBlockProcess"/>
    <dgm:cxn modelId="{0802DDCC-5637-4241-8CCE-446E177EF3E7}" srcId="{25F76BB3-D079-40A3-A0DA-48D8D60331FB}" destId="{D5D8ED62-FA2E-4371-8645-AFFCF875FDD6}" srcOrd="0" destOrd="0" parTransId="{E9A05ADC-3CE1-4ECD-8868-D77C9A4C1EB5}" sibTransId="{90D6963C-AB93-45FC-A0CA-3D5966C2BA45}"/>
    <dgm:cxn modelId="{CA08954B-40A9-40CA-874B-802410940F32}" srcId="{25F76BB3-D079-40A3-A0DA-48D8D60331FB}" destId="{4F0121B6-DBB7-4A72-A17A-AF398A87959E}" srcOrd="1" destOrd="0" parTransId="{09EB4F82-511C-422D-8B6F-F6CB9D1CDDDD}" sibTransId="{116847F2-CF2F-4BF3-B399-8E48B4A0337D}"/>
    <dgm:cxn modelId="{5A7438F2-8B63-CC4E-95D1-2DA6703A3D4C}" type="presParOf" srcId="{60C38A4F-6CE0-4CAE-B1D7-6783EA8666F4}" destId="{99824C95-FDE0-4411-86CB-F76BB8EDEFCA}" srcOrd="0" destOrd="0" presId="urn:microsoft.com/office/officeart/2011/layout/InterconnectedBlockProcess"/>
    <dgm:cxn modelId="{A12C07E1-B88C-0145-A350-21295D197B1A}" type="presParOf" srcId="{99824C95-FDE0-4411-86CB-F76BB8EDEFCA}" destId="{A5E35016-532D-48F3-8F1F-84E9D5E81219}" srcOrd="0" destOrd="0" presId="urn:microsoft.com/office/officeart/2011/layout/InterconnectedBlockProcess"/>
    <dgm:cxn modelId="{C688B13D-D5FE-B844-B170-E414FD98D106}" type="presParOf" srcId="{60C38A4F-6CE0-4CAE-B1D7-6783EA8666F4}" destId="{581253D3-4D7B-45C4-B12B-A680BB823145}" srcOrd="1" destOrd="0" presId="urn:microsoft.com/office/officeart/2011/layout/InterconnectedBlockProcess"/>
    <dgm:cxn modelId="{5F2E887B-201B-6344-A2C3-8E7F9217EABA}" type="presParOf" srcId="{60C38A4F-6CE0-4CAE-B1D7-6783EA8666F4}" destId="{E5BF7A88-62BA-4222-8547-A6B8702B44C1}" srcOrd="2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C193E-267C-4D15-886B-7D9DC9E2B33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6604D4-C731-4DCF-B73A-474F3D0FDCFD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Competencias para la vida </a:t>
          </a:r>
          <a:r>
            <a:rPr lang="es-ES_tradnl" dirty="0" smtClean="0">
              <a:solidFill>
                <a:srgbClr val="000000"/>
              </a:solidFill>
            </a:rPr>
            <a:t>en</a:t>
          </a:r>
          <a:r>
            <a:rPr lang="es-ES_tradnl" baseline="0" dirty="0" smtClean="0">
              <a:solidFill>
                <a:srgbClr val="000000"/>
              </a:solidFill>
            </a:rPr>
            <a:t> el SXXI </a:t>
          </a:r>
          <a:endParaRPr lang="es-MX" dirty="0">
            <a:solidFill>
              <a:srgbClr val="000000"/>
            </a:solidFill>
          </a:endParaRPr>
        </a:p>
      </dgm:t>
    </dgm:pt>
    <dgm:pt modelId="{38B528C6-5D33-47D7-942C-66FC136C453C}" type="parTrans" cxnId="{60814854-DB64-4BA8-80BD-ABA0B37C506B}">
      <dgm:prSet/>
      <dgm:spPr/>
      <dgm:t>
        <a:bodyPr/>
        <a:lstStyle/>
        <a:p>
          <a:endParaRPr lang="es-MX"/>
        </a:p>
      </dgm:t>
    </dgm:pt>
    <dgm:pt modelId="{840B264B-B976-4EC1-BE8C-411CC7576F6A}" type="sibTrans" cxnId="{60814854-DB64-4BA8-80BD-ABA0B37C506B}">
      <dgm:prSet/>
      <dgm:spPr/>
      <dgm:t>
        <a:bodyPr/>
        <a:lstStyle/>
        <a:p>
          <a:endParaRPr lang="es-MX"/>
        </a:p>
      </dgm:t>
    </dgm:pt>
    <dgm:pt modelId="{75BEA2FC-5F96-4C4F-A337-70FB4468EFFE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Competencias específicas Rasgos del perfil de egreso por nivel para la educaci</a:t>
          </a:r>
          <a:r>
            <a:rPr lang="es-ES_tradnl" dirty="0" err="1" smtClean="0">
              <a:solidFill>
                <a:srgbClr val="000000"/>
              </a:solidFill>
            </a:rPr>
            <a:t>ón</a:t>
          </a:r>
          <a:r>
            <a:rPr lang="es-ES_tradnl" dirty="0" smtClean="0">
              <a:solidFill>
                <a:srgbClr val="000000"/>
              </a:solidFill>
            </a:rPr>
            <a:t> obligatoria 11 ámbitos</a:t>
          </a:r>
          <a:r>
            <a:rPr lang="es-MX" dirty="0" smtClean="0">
              <a:solidFill>
                <a:srgbClr val="000000"/>
              </a:solidFill>
            </a:rPr>
            <a:t> </a:t>
          </a:r>
          <a:endParaRPr lang="es-MX" dirty="0">
            <a:solidFill>
              <a:srgbClr val="000000"/>
            </a:solidFill>
          </a:endParaRPr>
        </a:p>
      </dgm:t>
    </dgm:pt>
    <dgm:pt modelId="{9160DEE8-1125-4517-AD79-A7CD081F90B4}" type="parTrans" cxnId="{B664E9B3-83A6-4673-87A6-51070E342E56}">
      <dgm:prSet/>
      <dgm:spPr/>
      <dgm:t>
        <a:bodyPr/>
        <a:lstStyle/>
        <a:p>
          <a:endParaRPr lang="es-MX"/>
        </a:p>
      </dgm:t>
    </dgm:pt>
    <dgm:pt modelId="{FE2B315E-A681-406A-868F-D9CDEC5ED201}" type="sibTrans" cxnId="{B664E9B3-83A6-4673-87A6-51070E342E56}">
      <dgm:prSet/>
      <dgm:spPr/>
      <dgm:t>
        <a:bodyPr/>
        <a:lstStyle/>
        <a:p>
          <a:endParaRPr lang="es-MX"/>
        </a:p>
      </dgm:t>
    </dgm:pt>
    <dgm:pt modelId="{69013441-E26D-4F7C-B414-1CDC508A03F8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Aprendizajes</a:t>
          </a:r>
          <a:r>
            <a:rPr lang="es-MX" baseline="0" dirty="0" smtClean="0">
              <a:solidFill>
                <a:srgbClr val="000000"/>
              </a:solidFill>
            </a:rPr>
            <a:t> clave</a:t>
          </a:r>
          <a:endParaRPr lang="es-MX" dirty="0">
            <a:solidFill>
              <a:srgbClr val="000000"/>
            </a:solidFill>
          </a:endParaRPr>
        </a:p>
      </dgm:t>
    </dgm:pt>
    <dgm:pt modelId="{D23F5DE8-D640-4695-82A2-D2581AFF327A}" type="parTrans" cxnId="{01DB3CF2-7B62-4597-BEEB-09FCFB0B638E}">
      <dgm:prSet/>
      <dgm:spPr/>
      <dgm:t>
        <a:bodyPr/>
        <a:lstStyle/>
        <a:p>
          <a:endParaRPr lang="es-MX"/>
        </a:p>
      </dgm:t>
    </dgm:pt>
    <dgm:pt modelId="{A95EB49A-861C-4108-B961-75E6BB6EFE94}" type="sibTrans" cxnId="{01DB3CF2-7B62-4597-BEEB-09FCFB0B638E}">
      <dgm:prSet/>
      <dgm:spPr/>
      <dgm:t>
        <a:bodyPr/>
        <a:lstStyle/>
        <a:p>
          <a:endParaRPr lang="es-MX"/>
        </a:p>
      </dgm:t>
    </dgm:pt>
    <dgm:pt modelId="{8538A0B6-4944-4718-867E-8C21F2C8729D}">
      <dgm:prSet/>
      <dgm:spPr/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Diseño situacional autorreguldo colaborativo</a:t>
          </a:r>
          <a:endParaRPr lang="es-MX" dirty="0">
            <a:solidFill>
              <a:schemeClr val="bg1"/>
            </a:solidFill>
          </a:endParaRPr>
        </a:p>
      </dgm:t>
    </dgm:pt>
    <dgm:pt modelId="{A070E22B-3B48-407F-AFBE-F48DB1B94BFC}" type="parTrans" cxnId="{687E0D23-19AF-4D40-81D3-4B67E1DDFEA8}">
      <dgm:prSet/>
      <dgm:spPr/>
      <dgm:t>
        <a:bodyPr/>
        <a:lstStyle/>
        <a:p>
          <a:endParaRPr lang="es-MX"/>
        </a:p>
      </dgm:t>
    </dgm:pt>
    <dgm:pt modelId="{2531B581-8055-44BF-A3B1-ACDEFED64550}" type="sibTrans" cxnId="{687E0D23-19AF-4D40-81D3-4B67E1DDFEA8}">
      <dgm:prSet/>
      <dgm:spPr/>
      <dgm:t>
        <a:bodyPr/>
        <a:lstStyle/>
        <a:p>
          <a:endParaRPr lang="es-MX"/>
        </a:p>
      </dgm:t>
    </dgm:pt>
    <dgm:pt modelId="{CA24D63C-47D2-4CF4-BEEF-D8B3D4B962A3}">
      <dgm:prSet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Competencias</a:t>
          </a:r>
          <a:r>
            <a:rPr lang="es-MX" baseline="0" dirty="0" smtClean="0">
              <a:solidFill>
                <a:srgbClr val="000000"/>
              </a:solidFill>
            </a:rPr>
            <a:t> del campo formativo</a:t>
          </a:r>
          <a:r>
            <a:rPr lang="es-MX" dirty="0" smtClean="0">
              <a:solidFill>
                <a:srgbClr val="000000"/>
              </a:solidFill>
            </a:rPr>
            <a:t>  </a:t>
          </a:r>
          <a:endParaRPr lang="es-MX" dirty="0">
            <a:solidFill>
              <a:srgbClr val="000000"/>
            </a:solidFill>
          </a:endParaRPr>
        </a:p>
      </dgm:t>
    </dgm:pt>
    <dgm:pt modelId="{C5FE30E1-6B67-4C87-85CC-7B3C11967402}" type="parTrans" cxnId="{5BB3EF29-9D82-4B1E-A267-E9FCB8E63799}">
      <dgm:prSet/>
      <dgm:spPr/>
      <dgm:t>
        <a:bodyPr/>
        <a:lstStyle/>
        <a:p>
          <a:endParaRPr lang="es-MX"/>
        </a:p>
      </dgm:t>
    </dgm:pt>
    <dgm:pt modelId="{050CC53A-2B3D-4E7D-A185-C01E6CF93DB9}" type="sibTrans" cxnId="{5BB3EF29-9D82-4B1E-A267-E9FCB8E63799}">
      <dgm:prSet/>
      <dgm:spPr/>
      <dgm:t>
        <a:bodyPr/>
        <a:lstStyle/>
        <a:p>
          <a:endParaRPr lang="es-MX"/>
        </a:p>
      </dgm:t>
    </dgm:pt>
    <dgm:pt modelId="{9EBF9D0F-741F-47F1-AA97-0AAFB60E710E}">
      <dgm:prSet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dirty="0" smtClean="0">
              <a:solidFill>
                <a:srgbClr val="000000"/>
              </a:solidFill>
            </a:rPr>
            <a:t>Propósitos de</a:t>
          </a:r>
          <a:r>
            <a:rPr lang="es-ES_tradnl" baseline="0" dirty="0" smtClean="0">
              <a:solidFill>
                <a:srgbClr val="000000"/>
              </a:solidFill>
            </a:rPr>
            <a:t> asignaturas y programas</a:t>
          </a:r>
          <a:r>
            <a:rPr lang="es-ES_tradnl" dirty="0" smtClean="0">
              <a:solidFill>
                <a:srgbClr val="000000"/>
              </a:solidFill>
            </a:rPr>
            <a:t> </a:t>
          </a:r>
          <a:endParaRPr lang="es-MX" dirty="0">
            <a:solidFill>
              <a:srgbClr val="000000"/>
            </a:solidFill>
          </a:endParaRPr>
        </a:p>
      </dgm:t>
    </dgm:pt>
    <dgm:pt modelId="{F1DD3FD2-CDC1-4D43-8D27-A48810A35837}" type="parTrans" cxnId="{179C3C9F-446F-4689-8082-818CB9193D91}">
      <dgm:prSet/>
      <dgm:spPr/>
      <dgm:t>
        <a:bodyPr/>
        <a:lstStyle/>
        <a:p>
          <a:endParaRPr lang="es-MX"/>
        </a:p>
      </dgm:t>
    </dgm:pt>
    <dgm:pt modelId="{2CEB7B6A-1F6F-4329-8F17-A504261F7A59}" type="sibTrans" cxnId="{179C3C9F-446F-4689-8082-818CB9193D91}">
      <dgm:prSet/>
      <dgm:spPr/>
      <dgm:t>
        <a:bodyPr/>
        <a:lstStyle/>
        <a:p>
          <a:endParaRPr lang="es-MX"/>
        </a:p>
      </dgm:t>
    </dgm:pt>
    <dgm:pt modelId="{6D3AD612-9660-4613-A8F3-5072DDD8D389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Nuevo</a:t>
          </a:r>
          <a:r>
            <a:rPr lang="es-MX" baseline="0" dirty="0" smtClean="0">
              <a:solidFill>
                <a:schemeClr val="tx1"/>
              </a:solidFill>
            </a:rPr>
            <a:t> Modelo Educativo</a:t>
          </a:r>
          <a:endParaRPr lang="es-MX" dirty="0">
            <a:solidFill>
              <a:schemeClr val="tx1"/>
            </a:solidFill>
          </a:endParaRPr>
        </a:p>
      </dgm:t>
    </dgm:pt>
    <dgm:pt modelId="{7AE71F36-C572-4A0A-A5D4-B1CBD7D35619}" type="sibTrans" cxnId="{F6D2A2CD-CE67-4978-8BB0-66D919B2091F}">
      <dgm:prSet/>
      <dgm:spPr/>
      <dgm:t>
        <a:bodyPr/>
        <a:lstStyle/>
        <a:p>
          <a:endParaRPr lang="es-MX"/>
        </a:p>
      </dgm:t>
    </dgm:pt>
    <dgm:pt modelId="{24861EA0-D7C2-4B18-A467-EDF38DAB2B7E}" type="parTrans" cxnId="{F6D2A2CD-CE67-4978-8BB0-66D919B2091F}">
      <dgm:prSet/>
      <dgm:spPr/>
      <dgm:t>
        <a:bodyPr/>
        <a:lstStyle/>
        <a:p>
          <a:endParaRPr lang="es-MX"/>
        </a:p>
      </dgm:t>
    </dgm:pt>
    <dgm:pt modelId="{3E6CB638-45E0-4DE1-B3C2-D6E040243920}" type="pres">
      <dgm:prSet presAssocID="{B9CC193E-267C-4D15-886B-7D9DC9E2B3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F01A01C-0FC0-4088-A0A1-DB8FC5D50FDB}" type="pres">
      <dgm:prSet presAssocID="{6D3AD612-9660-4613-A8F3-5072DDD8D389}" presName="root1" presStyleCnt="0"/>
      <dgm:spPr/>
    </dgm:pt>
    <dgm:pt modelId="{2FBACA0A-1929-417F-A145-D6DDEA67112F}" type="pres">
      <dgm:prSet presAssocID="{6D3AD612-9660-4613-A8F3-5072DDD8D38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1E07580-CD45-4F55-B5EA-2FD2960124A1}" type="pres">
      <dgm:prSet presAssocID="{6D3AD612-9660-4613-A8F3-5072DDD8D389}" presName="level2hierChild" presStyleCnt="0"/>
      <dgm:spPr/>
    </dgm:pt>
    <dgm:pt modelId="{528B84FA-260D-4019-91DA-B5FCFFD08EB9}" type="pres">
      <dgm:prSet presAssocID="{38B528C6-5D33-47D7-942C-66FC136C453C}" presName="conn2-1" presStyleLbl="parChTrans1D2" presStyleIdx="0" presStyleCnt="5"/>
      <dgm:spPr/>
      <dgm:t>
        <a:bodyPr/>
        <a:lstStyle/>
        <a:p>
          <a:endParaRPr lang="es-MX"/>
        </a:p>
      </dgm:t>
    </dgm:pt>
    <dgm:pt modelId="{EC8F73A1-8E43-4868-A0BF-90D5A0D9D2E3}" type="pres">
      <dgm:prSet presAssocID="{38B528C6-5D33-47D7-942C-66FC136C453C}" presName="connTx" presStyleLbl="parChTrans1D2" presStyleIdx="0" presStyleCnt="5"/>
      <dgm:spPr/>
      <dgm:t>
        <a:bodyPr/>
        <a:lstStyle/>
        <a:p>
          <a:endParaRPr lang="es-MX"/>
        </a:p>
      </dgm:t>
    </dgm:pt>
    <dgm:pt modelId="{1F9F227B-62AB-4546-A7F1-9F4CE44229B4}" type="pres">
      <dgm:prSet presAssocID="{D76604D4-C731-4DCF-B73A-474F3D0FDCFD}" presName="root2" presStyleCnt="0"/>
      <dgm:spPr/>
    </dgm:pt>
    <dgm:pt modelId="{61292F18-7887-4F73-B7D7-AA3F1933B2EB}" type="pres">
      <dgm:prSet presAssocID="{D76604D4-C731-4DCF-B73A-474F3D0FDCFD}" presName="LevelTwoTextNode" presStyleLbl="node2" presStyleIdx="0" presStyleCnt="5" custScaleX="19438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50D53CC-527D-4F6E-BC38-CA6097A50D31}" type="pres">
      <dgm:prSet presAssocID="{D76604D4-C731-4DCF-B73A-474F3D0FDCFD}" presName="level3hierChild" presStyleCnt="0"/>
      <dgm:spPr/>
    </dgm:pt>
    <dgm:pt modelId="{060E87EB-C028-4A0B-90F3-9EB6D83420CD}" type="pres">
      <dgm:prSet presAssocID="{9160DEE8-1125-4517-AD79-A7CD081F90B4}" presName="conn2-1" presStyleLbl="parChTrans1D2" presStyleIdx="1" presStyleCnt="5"/>
      <dgm:spPr/>
      <dgm:t>
        <a:bodyPr/>
        <a:lstStyle/>
        <a:p>
          <a:endParaRPr lang="es-MX"/>
        </a:p>
      </dgm:t>
    </dgm:pt>
    <dgm:pt modelId="{C1B4CB02-58B0-45F9-8DFB-826F60D2EA81}" type="pres">
      <dgm:prSet presAssocID="{9160DEE8-1125-4517-AD79-A7CD081F90B4}" presName="connTx" presStyleLbl="parChTrans1D2" presStyleIdx="1" presStyleCnt="5"/>
      <dgm:spPr/>
      <dgm:t>
        <a:bodyPr/>
        <a:lstStyle/>
        <a:p>
          <a:endParaRPr lang="es-MX"/>
        </a:p>
      </dgm:t>
    </dgm:pt>
    <dgm:pt modelId="{C97A4A0E-0752-47D9-A4C9-D8E356E9BE70}" type="pres">
      <dgm:prSet presAssocID="{75BEA2FC-5F96-4C4F-A337-70FB4468EFFE}" presName="root2" presStyleCnt="0"/>
      <dgm:spPr/>
    </dgm:pt>
    <dgm:pt modelId="{5C3E5FCF-4F68-44B9-9B5F-4ACA608D73E3}" type="pres">
      <dgm:prSet presAssocID="{75BEA2FC-5F96-4C4F-A337-70FB4468EFFE}" presName="LevelTwoTextNode" presStyleLbl="node2" presStyleIdx="1" presStyleCnt="5" custScaleX="261491" custLinFactNeighborX="6570" custLinFactNeighborY="948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3C9F794-39C1-494E-9250-136CA556F693}" type="pres">
      <dgm:prSet presAssocID="{75BEA2FC-5F96-4C4F-A337-70FB4468EFFE}" presName="level3hierChild" presStyleCnt="0"/>
      <dgm:spPr/>
    </dgm:pt>
    <dgm:pt modelId="{150BE838-430F-43C4-B36B-D4568EE4E6A4}" type="pres">
      <dgm:prSet presAssocID="{C5FE30E1-6B67-4C87-85CC-7B3C11967402}" presName="conn2-1" presStyleLbl="parChTrans1D2" presStyleIdx="2" presStyleCnt="5"/>
      <dgm:spPr/>
      <dgm:t>
        <a:bodyPr/>
        <a:lstStyle/>
        <a:p>
          <a:endParaRPr lang="es-MX"/>
        </a:p>
      </dgm:t>
    </dgm:pt>
    <dgm:pt modelId="{E170611B-CADD-4C82-8980-8577EB3151C0}" type="pres">
      <dgm:prSet presAssocID="{C5FE30E1-6B67-4C87-85CC-7B3C11967402}" presName="connTx" presStyleLbl="parChTrans1D2" presStyleIdx="2" presStyleCnt="5"/>
      <dgm:spPr/>
      <dgm:t>
        <a:bodyPr/>
        <a:lstStyle/>
        <a:p>
          <a:endParaRPr lang="es-MX"/>
        </a:p>
      </dgm:t>
    </dgm:pt>
    <dgm:pt modelId="{A45880E4-77D3-4AD8-867C-A59DF6EE9A59}" type="pres">
      <dgm:prSet presAssocID="{CA24D63C-47D2-4CF4-BEEF-D8B3D4B962A3}" presName="root2" presStyleCnt="0"/>
      <dgm:spPr/>
    </dgm:pt>
    <dgm:pt modelId="{894E1FE5-1E56-4358-A590-D8A44C16F0A3}" type="pres">
      <dgm:prSet presAssocID="{CA24D63C-47D2-4CF4-BEEF-D8B3D4B962A3}" presName="LevelTwoTextNode" presStyleLbl="node2" presStyleIdx="2" presStyleCnt="5" custScaleX="242632" custLinFactNeighborX="861" custLinFactNeighborY="568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F33278A-7D79-4A1A-8DD9-B495CC9A136D}" type="pres">
      <dgm:prSet presAssocID="{CA24D63C-47D2-4CF4-BEEF-D8B3D4B962A3}" presName="level3hierChild" presStyleCnt="0"/>
      <dgm:spPr/>
    </dgm:pt>
    <dgm:pt modelId="{46DE446D-FE5F-428D-9446-2E577C1DA84B}" type="pres">
      <dgm:prSet presAssocID="{F1DD3FD2-CDC1-4D43-8D27-A48810A35837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912DEA78-DDBF-4F8F-80FD-19F2C4FBAECD}" type="pres">
      <dgm:prSet presAssocID="{F1DD3FD2-CDC1-4D43-8D27-A48810A35837}" presName="connTx" presStyleLbl="parChTrans1D2" presStyleIdx="3" presStyleCnt="5"/>
      <dgm:spPr/>
      <dgm:t>
        <a:bodyPr/>
        <a:lstStyle/>
        <a:p>
          <a:endParaRPr lang="es-MX"/>
        </a:p>
      </dgm:t>
    </dgm:pt>
    <dgm:pt modelId="{FB9A81ED-94AE-4611-A706-CE717BA40DA3}" type="pres">
      <dgm:prSet presAssocID="{9EBF9D0F-741F-47F1-AA97-0AAFB60E710E}" presName="root2" presStyleCnt="0"/>
      <dgm:spPr/>
    </dgm:pt>
    <dgm:pt modelId="{9F793A5B-B546-42AA-8FF2-917EBA5D2DF9}" type="pres">
      <dgm:prSet presAssocID="{9EBF9D0F-741F-47F1-AA97-0AAFB60E710E}" presName="LevelTwoTextNode" presStyleLbl="node2" presStyleIdx="3" presStyleCnt="5" custScaleX="17000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8355D48-532D-46E0-A3DF-F6AE3C505952}" type="pres">
      <dgm:prSet presAssocID="{9EBF9D0F-741F-47F1-AA97-0AAFB60E710E}" presName="level3hierChild" presStyleCnt="0"/>
      <dgm:spPr/>
    </dgm:pt>
    <dgm:pt modelId="{268DF43A-91E1-4DA1-A22D-8EA8A7DA9CE9}" type="pres">
      <dgm:prSet presAssocID="{D23F5DE8-D640-4695-82A2-D2581AFF327A}" presName="conn2-1" presStyleLbl="parChTrans1D2" presStyleIdx="4" presStyleCnt="5"/>
      <dgm:spPr/>
      <dgm:t>
        <a:bodyPr/>
        <a:lstStyle/>
        <a:p>
          <a:endParaRPr lang="es-MX"/>
        </a:p>
      </dgm:t>
    </dgm:pt>
    <dgm:pt modelId="{0D98E033-B3F8-4F88-837F-727675C4D657}" type="pres">
      <dgm:prSet presAssocID="{D23F5DE8-D640-4695-82A2-D2581AFF327A}" presName="connTx" presStyleLbl="parChTrans1D2" presStyleIdx="4" presStyleCnt="5"/>
      <dgm:spPr/>
      <dgm:t>
        <a:bodyPr/>
        <a:lstStyle/>
        <a:p>
          <a:endParaRPr lang="es-MX"/>
        </a:p>
      </dgm:t>
    </dgm:pt>
    <dgm:pt modelId="{DB5FED67-F3D4-4B72-8E98-ADD9F9F4F921}" type="pres">
      <dgm:prSet presAssocID="{69013441-E26D-4F7C-B414-1CDC508A03F8}" presName="root2" presStyleCnt="0"/>
      <dgm:spPr/>
    </dgm:pt>
    <dgm:pt modelId="{9333ADD3-90AC-49F8-8835-5029B6D7C774}" type="pres">
      <dgm:prSet presAssocID="{69013441-E26D-4F7C-B414-1CDC508A03F8}" presName="LevelTwoTextNode" presStyleLbl="node2" presStyleIdx="4" presStyleCnt="5" custScaleX="1565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2E2F60C-B241-43A6-8620-C35898260D1F}" type="pres">
      <dgm:prSet presAssocID="{69013441-E26D-4F7C-B414-1CDC508A03F8}" presName="level3hierChild" presStyleCnt="0"/>
      <dgm:spPr/>
    </dgm:pt>
    <dgm:pt modelId="{CBA12DD0-739B-4A7D-BD37-39B29BDB7393}" type="pres">
      <dgm:prSet presAssocID="{A070E22B-3B48-407F-AFBE-F48DB1B94BFC}" presName="conn2-1" presStyleLbl="parChTrans1D3" presStyleIdx="0" presStyleCnt="1"/>
      <dgm:spPr/>
      <dgm:t>
        <a:bodyPr/>
        <a:lstStyle/>
        <a:p>
          <a:endParaRPr lang="es-MX"/>
        </a:p>
      </dgm:t>
    </dgm:pt>
    <dgm:pt modelId="{EB1914D4-DF4A-49F4-B049-A74C00B54ED8}" type="pres">
      <dgm:prSet presAssocID="{A070E22B-3B48-407F-AFBE-F48DB1B94BFC}" presName="connTx" presStyleLbl="parChTrans1D3" presStyleIdx="0" presStyleCnt="1"/>
      <dgm:spPr/>
      <dgm:t>
        <a:bodyPr/>
        <a:lstStyle/>
        <a:p>
          <a:endParaRPr lang="es-MX"/>
        </a:p>
      </dgm:t>
    </dgm:pt>
    <dgm:pt modelId="{B2D890AD-7618-4219-B64A-1A75EBE3A283}" type="pres">
      <dgm:prSet presAssocID="{8538A0B6-4944-4718-867E-8C21F2C8729D}" presName="root2" presStyleCnt="0"/>
      <dgm:spPr/>
    </dgm:pt>
    <dgm:pt modelId="{CFF71C55-0C61-4462-AC7F-7231DA72E85B}" type="pres">
      <dgm:prSet presAssocID="{8538A0B6-4944-4718-867E-8C21F2C8729D}" presName="LevelTwoTextNode" presStyleLbl="node3" presStyleIdx="0" presStyleCnt="1" custScaleX="124859" custScaleY="15061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4079EA-03AE-4A4A-9E9B-92D0756E5A20}" type="pres">
      <dgm:prSet presAssocID="{8538A0B6-4944-4718-867E-8C21F2C8729D}" presName="level3hierChild" presStyleCnt="0"/>
      <dgm:spPr/>
    </dgm:pt>
  </dgm:ptLst>
  <dgm:cxnLst>
    <dgm:cxn modelId="{F6D2A2CD-CE67-4978-8BB0-66D919B2091F}" srcId="{B9CC193E-267C-4D15-886B-7D9DC9E2B336}" destId="{6D3AD612-9660-4613-A8F3-5072DDD8D389}" srcOrd="0" destOrd="0" parTransId="{24861EA0-D7C2-4B18-A467-EDF38DAB2B7E}" sibTransId="{7AE71F36-C572-4A0A-A5D4-B1CBD7D35619}"/>
    <dgm:cxn modelId="{BC588DBF-AFEA-2243-B996-2A76A4476A9D}" type="presOf" srcId="{75BEA2FC-5F96-4C4F-A337-70FB4468EFFE}" destId="{5C3E5FCF-4F68-44B9-9B5F-4ACA608D73E3}" srcOrd="0" destOrd="0" presId="urn:microsoft.com/office/officeart/2008/layout/HorizontalMultiLevelHierarchy"/>
    <dgm:cxn modelId="{BA5540AA-DD5D-4C47-87A9-90ECA47ECB50}" type="presOf" srcId="{38B528C6-5D33-47D7-942C-66FC136C453C}" destId="{528B84FA-260D-4019-91DA-B5FCFFD08EB9}" srcOrd="0" destOrd="0" presId="urn:microsoft.com/office/officeart/2008/layout/HorizontalMultiLevelHierarchy"/>
    <dgm:cxn modelId="{5BB3EF29-9D82-4B1E-A267-E9FCB8E63799}" srcId="{6D3AD612-9660-4613-A8F3-5072DDD8D389}" destId="{CA24D63C-47D2-4CF4-BEEF-D8B3D4B962A3}" srcOrd="2" destOrd="0" parTransId="{C5FE30E1-6B67-4C87-85CC-7B3C11967402}" sibTransId="{050CC53A-2B3D-4E7D-A185-C01E6CF93DB9}"/>
    <dgm:cxn modelId="{3F7AD4E6-38C3-A34F-8CAC-0B4239C0FE8B}" type="presOf" srcId="{C5FE30E1-6B67-4C87-85CC-7B3C11967402}" destId="{150BE838-430F-43C4-B36B-D4568EE4E6A4}" srcOrd="0" destOrd="0" presId="urn:microsoft.com/office/officeart/2008/layout/HorizontalMultiLevelHierarchy"/>
    <dgm:cxn modelId="{2AF72722-36B1-0645-BB75-150DD79A1BFA}" type="presOf" srcId="{9160DEE8-1125-4517-AD79-A7CD081F90B4}" destId="{C1B4CB02-58B0-45F9-8DFB-826F60D2EA81}" srcOrd="1" destOrd="0" presId="urn:microsoft.com/office/officeart/2008/layout/HorizontalMultiLevelHierarchy"/>
    <dgm:cxn modelId="{86A39070-F026-2044-9E58-EFCA57137BF3}" type="presOf" srcId="{D23F5DE8-D640-4695-82A2-D2581AFF327A}" destId="{0D98E033-B3F8-4F88-837F-727675C4D657}" srcOrd="1" destOrd="0" presId="urn:microsoft.com/office/officeart/2008/layout/HorizontalMultiLevelHierarchy"/>
    <dgm:cxn modelId="{179C3C9F-446F-4689-8082-818CB9193D91}" srcId="{6D3AD612-9660-4613-A8F3-5072DDD8D389}" destId="{9EBF9D0F-741F-47F1-AA97-0AAFB60E710E}" srcOrd="3" destOrd="0" parTransId="{F1DD3FD2-CDC1-4D43-8D27-A48810A35837}" sibTransId="{2CEB7B6A-1F6F-4329-8F17-A504261F7A59}"/>
    <dgm:cxn modelId="{BEA64058-3888-AA43-8470-A0FA17D51458}" type="presOf" srcId="{CA24D63C-47D2-4CF4-BEEF-D8B3D4B962A3}" destId="{894E1FE5-1E56-4358-A590-D8A44C16F0A3}" srcOrd="0" destOrd="0" presId="urn:microsoft.com/office/officeart/2008/layout/HorizontalMultiLevelHierarchy"/>
    <dgm:cxn modelId="{60814854-DB64-4BA8-80BD-ABA0B37C506B}" srcId="{6D3AD612-9660-4613-A8F3-5072DDD8D389}" destId="{D76604D4-C731-4DCF-B73A-474F3D0FDCFD}" srcOrd="0" destOrd="0" parTransId="{38B528C6-5D33-47D7-942C-66FC136C453C}" sibTransId="{840B264B-B976-4EC1-BE8C-411CC7576F6A}"/>
    <dgm:cxn modelId="{3A4120CA-8C7C-5B47-9168-C076995887CE}" type="presOf" srcId="{C5FE30E1-6B67-4C87-85CC-7B3C11967402}" destId="{E170611B-CADD-4C82-8980-8577EB3151C0}" srcOrd="1" destOrd="0" presId="urn:microsoft.com/office/officeart/2008/layout/HorizontalMultiLevelHierarchy"/>
    <dgm:cxn modelId="{D0D4783F-83E6-6E45-8E99-3D169A588484}" type="presOf" srcId="{A070E22B-3B48-407F-AFBE-F48DB1B94BFC}" destId="{CBA12DD0-739B-4A7D-BD37-39B29BDB7393}" srcOrd="0" destOrd="0" presId="urn:microsoft.com/office/officeart/2008/layout/HorizontalMultiLevelHierarchy"/>
    <dgm:cxn modelId="{C223AD1A-DAE6-DF4C-B7DE-598E4581E4BD}" type="presOf" srcId="{6D3AD612-9660-4613-A8F3-5072DDD8D389}" destId="{2FBACA0A-1929-417F-A145-D6DDEA67112F}" srcOrd="0" destOrd="0" presId="urn:microsoft.com/office/officeart/2008/layout/HorizontalMultiLevelHierarchy"/>
    <dgm:cxn modelId="{AC182546-3594-BC42-9EB8-F5BC53449906}" type="presOf" srcId="{9EBF9D0F-741F-47F1-AA97-0AAFB60E710E}" destId="{9F793A5B-B546-42AA-8FF2-917EBA5D2DF9}" srcOrd="0" destOrd="0" presId="urn:microsoft.com/office/officeart/2008/layout/HorizontalMultiLevelHierarchy"/>
    <dgm:cxn modelId="{D445D91A-7092-624C-B39F-8FD46F074918}" type="presOf" srcId="{38B528C6-5D33-47D7-942C-66FC136C453C}" destId="{EC8F73A1-8E43-4868-A0BF-90D5A0D9D2E3}" srcOrd="1" destOrd="0" presId="urn:microsoft.com/office/officeart/2008/layout/HorizontalMultiLevelHierarchy"/>
    <dgm:cxn modelId="{AC6A1FC8-FD65-054E-8E0B-5939464C17D0}" type="presOf" srcId="{8538A0B6-4944-4718-867E-8C21F2C8729D}" destId="{CFF71C55-0C61-4462-AC7F-7231DA72E85B}" srcOrd="0" destOrd="0" presId="urn:microsoft.com/office/officeart/2008/layout/HorizontalMultiLevelHierarchy"/>
    <dgm:cxn modelId="{2CAC0229-B165-3647-B82C-DFD3A4C28AE7}" type="presOf" srcId="{69013441-E26D-4F7C-B414-1CDC508A03F8}" destId="{9333ADD3-90AC-49F8-8835-5029B6D7C774}" srcOrd="0" destOrd="0" presId="urn:microsoft.com/office/officeart/2008/layout/HorizontalMultiLevelHierarchy"/>
    <dgm:cxn modelId="{FBF46B4C-AEAA-6441-AAEB-322D39A9CAF4}" type="presOf" srcId="{D76604D4-C731-4DCF-B73A-474F3D0FDCFD}" destId="{61292F18-7887-4F73-B7D7-AA3F1933B2EB}" srcOrd="0" destOrd="0" presId="urn:microsoft.com/office/officeart/2008/layout/HorizontalMultiLevelHierarchy"/>
    <dgm:cxn modelId="{913CECAF-3E08-2545-9852-221731E16FB5}" type="presOf" srcId="{F1DD3FD2-CDC1-4D43-8D27-A48810A35837}" destId="{912DEA78-DDBF-4F8F-80FD-19F2C4FBAECD}" srcOrd="1" destOrd="0" presId="urn:microsoft.com/office/officeart/2008/layout/HorizontalMultiLevelHierarchy"/>
    <dgm:cxn modelId="{01DB3CF2-7B62-4597-BEEB-09FCFB0B638E}" srcId="{6D3AD612-9660-4613-A8F3-5072DDD8D389}" destId="{69013441-E26D-4F7C-B414-1CDC508A03F8}" srcOrd="4" destOrd="0" parTransId="{D23F5DE8-D640-4695-82A2-D2581AFF327A}" sibTransId="{A95EB49A-861C-4108-B961-75E6BB6EFE94}"/>
    <dgm:cxn modelId="{B95BE6F4-2155-3048-B4E1-C2B6130CAA71}" type="presOf" srcId="{A070E22B-3B48-407F-AFBE-F48DB1B94BFC}" destId="{EB1914D4-DF4A-49F4-B049-A74C00B54ED8}" srcOrd="1" destOrd="0" presId="urn:microsoft.com/office/officeart/2008/layout/HorizontalMultiLevelHierarchy"/>
    <dgm:cxn modelId="{322315A1-9A5B-B448-B73C-0929B9B24BEA}" type="presOf" srcId="{D23F5DE8-D640-4695-82A2-D2581AFF327A}" destId="{268DF43A-91E1-4DA1-A22D-8EA8A7DA9CE9}" srcOrd="0" destOrd="0" presId="urn:microsoft.com/office/officeart/2008/layout/HorizontalMultiLevelHierarchy"/>
    <dgm:cxn modelId="{A27203E1-4FE5-074F-B7BF-84DB22F759A7}" type="presOf" srcId="{9160DEE8-1125-4517-AD79-A7CD081F90B4}" destId="{060E87EB-C028-4A0B-90F3-9EB6D83420CD}" srcOrd="0" destOrd="0" presId="urn:microsoft.com/office/officeart/2008/layout/HorizontalMultiLevelHierarchy"/>
    <dgm:cxn modelId="{BB3CE0BD-0675-3A4A-BDF5-D58317CBB8C3}" type="presOf" srcId="{B9CC193E-267C-4D15-886B-7D9DC9E2B336}" destId="{3E6CB638-45E0-4DE1-B3C2-D6E040243920}" srcOrd="0" destOrd="0" presId="urn:microsoft.com/office/officeart/2008/layout/HorizontalMultiLevelHierarchy"/>
    <dgm:cxn modelId="{687E0D23-19AF-4D40-81D3-4B67E1DDFEA8}" srcId="{69013441-E26D-4F7C-B414-1CDC508A03F8}" destId="{8538A0B6-4944-4718-867E-8C21F2C8729D}" srcOrd="0" destOrd="0" parTransId="{A070E22B-3B48-407F-AFBE-F48DB1B94BFC}" sibTransId="{2531B581-8055-44BF-A3B1-ACDEFED64550}"/>
    <dgm:cxn modelId="{B664E9B3-83A6-4673-87A6-51070E342E56}" srcId="{6D3AD612-9660-4613-A8F3-5072DDD8D389}" destId="{75BEA2FC-5F96-4C4F-A337-70FB4468EFFE}" srcOrd="1" destOrd="0" parTransId="{9160DEE8-1125-4517-AD79-A7CD081F90B4}" sibTransId="{FE2B315E-A681-406A-868F-D9CDEC5ED201}"/>
    <dgm:cxn modelId="{9147BB82-CBF3-D742-AF7C-79E72980A034}" type="presOf" srcId="{F1DD3FD2-CDC1-4D43-8D27-A48810A35837}" destId="{46DE446D-FE5F-428D-9446-2E577C1DA84B}" srcOrd="0" destOrd="0" presId="urn:microsoft.com/office/officeart/2008/layout/HorizontalMultiLevelHierarchy"/>
    <dgm:cxn modelId="{78D01B0C-CDFD-824D-B3B2-D0A70216BD4D}" type="presParOf" srcId="{3E6CB638-45E0-4DE1-B3C2-D6E040243920}" destId="{DF01A01C-0FC0-4088-A0A1-DB8FC5D50FDB}" srcOrd="0" destOrd="0" presId="urn:microsoft.com/office/officeart/2008/layout/HorizontalMultiLevelHierarchy"/>
    <dgm:cxn modelId="{C06F6E27-6280-F44A-A93A-6D020F0B0E21}" type="presParOf" srcId="{DF01A01C-0FC0-4088-A0A1-DB8FC5D50FDB}" destId="{2FBACA0A-1929-417F-A145-D6DDEA67112F}" srcOrd="0" destOrd="0" presId="urn:microsoft.com/office/officeart/2008/layout/HorizontalMultiLevelHierarchy"/>
    <dgm:cxn modelId="{38468D37-FD1C-5845-9799-247C6F9D666E}" type="presParOf" srcId="{DF01A01C-0FC0-4088-A0A1-DB8FC5D50FDB}" destId="{D1E07580-CD45-4F55-B5EA-2FD2960124A1}" srcOrd="1" destOrd="0" presId="urn:microsoft.com/office/officeart/2008/layout/HorizontalMultiLevelHierarchy"/>
    <dgm:cxn modelId="{F406978C-64AF-E843-9B41-4FEAE667CE0D}" type="presParOf" srcId="{D1E07580-CD45-4F55-B5EA-2FD2960124A1}" destId="{528B84FA-260D-4019-91DA-B5FCFFD08EB9}" srcOrd="0" destOrd="0" presId="urn:microsoft.com/office/officeart/2008/layout/HorizontalMultiLevelHierarchy"/>
    <dgm:cxn modelId="{B84BBC10-6030-6C40-B304-232B37C76C9B}" type="presParOf" srcId="{528B84FA-260D-4019-91DA-B5FCFFD08EB9}" destId="{EC8F73A1-8E43-4868-A0BF-90D5A0D9D2E3}" srcOrd="0" destOrd="0" presId="urn:microsoft.com/office/officeart/2008/layout/HorizontalMultiLevelHierarchy"/>
    <dgm:cxn modelId="{D4DA50C1-2D7F-B94C-BAFA-AFF41F4D5E59}" type="presParOf" srcId="{D1E07580-CD45-4F55-B5EA-2FD2960124A1}" destId="{1F9F227B-62AB-4546-A7F1-9F4CE44229B4}" srcOrd="1" destOrd="0" presId="urn:microsoft.com/office/officeart/2008/layout/HorizontalMultiLevelHierarchy"/>
    <dgm:cxn modelId="{551695C7-B983-5F43-BF60-55CEF3E0D8A4}" type="presParOf" srcId="{1F9F227B-62AB-4546-A7F1-9F4CE44229B4}" destId="{61292F18-7887-4F73-B7D7-AA3F1933B2EB}" srcOrd="0" destOrd="0" presId="urn:microsoft.com/office/officeart/2008/layout/HorizontalMultiLevelHierarchy"/>
    <dgm:cxn modelId="{861E7154-403F-9F44-9757-B2FAA66B6057}" type="presParOf" srcId="{1F9F227B-62AB-4546-A7F1-9F4CE44229B4}" destId="{250D53CC-527D-4F6E-BC38-CA6097A50D31}" srcOrd="1" destOrd="0" presId="urn:microsoft.com/office/officeart/2008/layout/HorizontalMultiLevelHierarchy"/>
    <dgm:cxn modelId="{7BEC16FE-382E-7A43-95D7-695D04C58471}" type="presParOf" srcId="{D1E07580-CD45-4F55-B5EA-2FD2960124A1}" destId="{060E87EB-C028-4A0B-90F3-9EB6D83420CD}" srcOrd="2" destOrd="0" presId="urn:microsoft.com/office/officeart/2008/layout/HorizontalMultiLevelHierarchy"/>
    <dgm:cxn modelId="{E6AF7A63-7CEE-FE45-B26D-04B2E456B00C}" type="presParOf" srcId="{060E87EB-C028-4A0B-90F3-9EB6D83420CD}" destId="{C1B4CB02-58B0-45F9-8DFB-826F60D2EA81}" srcOrd="0" destOrd="0" presId="urn:microsoft.com/office/officeart/2008/layout/HorizontalMultiLevelHierarchy"/>
    <dgm:cxn modelId="{5A35B31B-1FBD-CE45-9A75-63C7427B918D}" type="presParOf" srcId="{D1E07580-CD45-4F55-B5EA-2FD2960124A1}" destId="{C97A4A0E-0752-47D9-A4C9-D8E356E9BE70}" srcOrd="3" destOrd="0" presId="urn:microsoft.com/office/officeart/2008/layout/HorizontalMultiLevelHierarchy"/>
    <dgm:cxn modelId="{1F083E1C-BB22-9544-969C-B365EB41B563}" type="presParOf" srcId="{C97A4A0E-0752-47D9-A4C9-D8E356E9BE70}" destId="{5C3E5FCF-4F68-44B9-9B5F-4ACA608D73E3}" srcOrd="0" destOrd="0" presId="urn:microsoft.com/office/officeart/2008/layout/HorizontalMultiLevelHierarchy"/>
    <dgm:cxn modelId="{2C3B57F3-1152-7F42-BC1D-D19505196132}" type="presParOf" srcId="{C97A4A0E-0752-47D9-A4C9-D8E356E9BE70}" destId="{63C9F794-39C1-494E-9250-136CA556F693}" srcOrd="1" destOrd="0" presId="urn:microsoft.com/office/officeart/2008/layout/HorizontalMultiLevelHierarchy"/>
    <dgm:cxn modelId="{867D0D51-FCB4-CC44-BD01-5861F1101204}" type="presParOf" srcId="{D1E07580-CD45-4F55-B5EA-2FD2960124A1}" destId="{150BE838-430F-43C4-B36B-D4568EE4E6A4}" srcOrd="4" destOrd="0" presId="urn:microsoft.com/office/officeart/2008/layout/HorizontalMultiLevelHierarchy"/>
    <dgm:cxn modelId="{3A5630BF-BC1B-1043-80DE-7AF6218A1340}" type="presParOf" srcId="{150BE838-430F-43C4-B36B-D4568EE4E6A4}" destId="{E170611B-CADD-4C82-8980-8577EB3151C0}" srcOrd="0" destOrd="0" presId="urn:microsoft.com/office/officeart/2008/layout/HorizontalMultiLevelHierarchy"/>
    <dgm:cxn modelId="{BBED5E19-08CE-344A-9B2E-83B4095B0AD6}" type="presParOf" srcId="{D1E07580-CD45-4F55-B5EA-2FD2960124A1}" destId="{A45880E4-77D3-4AD8-867C-A59DF6EE9A59}" srcOrd="5" destOrd="0" presId="urn:microsoft.com/office/officeart/2008/layout/HorizontalMultiLevelHierarchy"/>
    <dgm:cxn modelId="{F6909D3C-E6D3-F043-A0CC-ED1414A8A50C}" type="presParOf" srcId="{A45880E4-77D3-4AD8-867C-A59DF6EE9A59}" destId="{894E1FE5-1E56-4358-A590-D8A44C16F0A3}" srcOrd="0" destOrd="0" presId="urn:microsoft.com/office/officeart/2008/layout/HorizontalMultiLevelHierarchy"/>
    <dgm:cxn modelId="{A1F99C17-6A2B-1C43-9930-D52D8FBCC77D}" type="presParOf" srcId="{A45880E4-77D3-4AD8-867C-A59DF6EE9A59}" destId="{7F33278A-7D79-4A1A-8DD9-B495CC9A136D}" srcOrd="1" destOrd="0" presId="urn:microsoft.com/office/officeart/2008/layout/HorizontalMultiLevelHierarchy"/>
    <dgm:cxn modelId="{B78BC687-6708-194F-BBC5-05E33B90B70C}" type="presParOf" srcId="{D1E07580-CD45-4F55-B5EA-2FD2960124A1}" destId="{46DE446D-FE5F-428D-9446-2E577C1DA84B}" srcOrd="6" destOrd="0" presId="urn:microsoft.com/office/officeart/2008/layout/HorizontalMultiLevelHierarchy"/>
    <dgm:cxn modelId="{EF7EEB9D-0895-844B-AA4D-303A3FF94A4D}" type="presParOf" srcId="{46DE446D-FE5F-428D-9446-2E577C1DA84B}" destId="{912DEA78-DDBF-4F8F-80FD-19F2C4FBAECD}" srcOrd="0" destOrd="0" presId="urn:microsoft.com/office/officeart/2008/layout/HorizontalMultiLevelHierarchy"/>
    <dgm:cxn modelId="{55AB4E79-B61C-F94A-889E-D948717F49AF}" type="presParOf" srcId="{D1E07580-CD45-4F55-B5EA-2FD2960124A1}" destId="{FB9A81ED-94AE-4611-A706-CE717BA40DA3}" srcOrd="7" destOrd="0" presId="urn:microsoft.com/office/officeart/2008/layout/HorizontalMultiLevelHierarchy"/>
    <dgm:cxn modelId="{1BCE3170-0B7F-404C-8295-65341148DD04}" type="presParOf" srcId="{FB9A81ED-94AE-4611-A706-CE717BA40DA3}" destId="{9F793A5B-B546-42AA-8FF2-917EBA5D2DF9}" srcOrd="0" destOrd="0" presId="urn:microsoft.com/office/officeart/2008/layout/HorizontalMultiLevelHierarchy"/>
    <dgm:cxn modelId="{5A3B516B-6803-8F4B-A248-3F842A4963C3}" type="presParOf" srcId="{FB9A81ED-94AE-4611-A706-CE717BA40DA3}" destId="{A8355D48-532D-46E0-A3DF-F6AE3C505952}" srcOrd="1" destOrd="0" presId="urn:microsoft.com/office/officeart/2008/layout/HorizontalMultiLevelHierarchy"/>
    <dgm:cxn modelId="{201F2F1A-A630-6D41-AE05-45073547B963}" type="presParOf" srcId="{D1E07580-CD45-4F55-B5EA-2FD2960124A1}" destId="{268DF43A-91E1-4DA1-A22D-8EA8A7DA9CE9}" srcOrd="8" destOrd="0" presId="urn:microsoft.com/office/officeart/2008/layout/HorizontalMultiLevelHierarchy"/>
    <dgm:cxn modelId="{A7A603CF-5B59-E146-9919-F35B5CB84E9D}" type="presParOf" srcId="{268DF43A-91E1-4DA1-A22D-8EA8A7DA9CE9}" destId="{0D98E033-B3F8-4F88-837F-727675C4D657}" srcOrd="0" destOrd="0" presId="urn:microsoft.com/office/officeart/2008/layout/HorizontalMultiLevelHierarchy"/>
    <dgm:cxn modelId="{7E8F2E7B-A4F1-9349-98B6-06ACF551E916}" type="presParOf" srcId="{D1E07580-CD45-4F55-B5EA-2FD2960124A1}" destId="{DB5FED67-F3D4-4B72-8E98-ADD9F9F4F921}" srcOrd="9" destOrd="0" presId="urn:microsoft.com/office/officeart/2008/layout/HorizontalMultiLevelHierarchy"/>
    <dgm:cxn modelId="{9B51679B-A7E3-F744-9F0F-473EAC5FD7F7}" type="presParOf" srcId="{DB5FED67-F3D4-4B72-8E98-ADD9F9F4F921}" destId="{9333ADD3-90AC-49F8-8835-5029B6D7C774}" srcOrd="0" destOrd="0" presId="urn:microsoft.com/office/officeart/2008/layout/HorizontalMultiLevelHierarchy"/>
    <dgm:cxn modelId="{81119EA8-3119-9E43-8F81-9C7FCA64181A}" type="presParOf" srcId="{DB5FED67-F3D4-4B72-8E98-ADD9F9F4F921}" destId="{72E2F60C-B241-43A6-8620-C35898260D1F}" srcOrd="1" destOrd="0" presId="urn:microsoft.com/office/officeart/2008/layout/HorizontalMultiLevelHierarchy"/>
    <dgm:cxn modelId="{F93EEE54-636E-9E48-A648-8E8CB3EF84C0}" type="presParOf" srcId="{72E2F60C-B241-43A6-8620-C35898260D1F}" destId="{CBA12DD0-739B-4A7D-BD37-39B29BDB7393}" srcOrd="0" destOrd="0" presId="urn:microsoft.com/office/officeart/2008/layout/HorizontalMultiLevelHierarchy"/>
    <dgm:cxn modelId="{1DACEB34-5290-D040-8673-960617B98D80}" type="presParOf" srcId="{CBA12DD0-739B-4A7D-BD37-39B29BDB7393}" destId="{EB1914D4-DF4A-49F4-B049-A74C00B54ED8}" srcOrd="0" destOrd="0" presId="urn:microsoft.com/office/officeart/2008/layout/HorizontalMultiLevelHierarchy"/>
    <dgm:cxn modelId="{DD2B3DB8-AED1-F241-981C-79930A215C3C}" type="presParOf" srcId="{72E2F60C-B241-43A6-8620-C35898260D1F}" destId="{B2D890AD-7618-4219-B64A-1A75EBE3A283}" srcOrd="1" destOrd="0" presId="urn:microsoft.com/office/officeart/2008/layout/HorizontalMultiLevelHierarchy"/>
    <dgm:cxn modelId="{1AC6DFA7-189F-B948-A1CD-4705AAC77044}" type="presParOf" srcId="{B2D890AD-7618-4219-B64A-1A75EBE3A283}" destId="{CFF71C55-0C61-4462-AC7F-7231DA72E85B}" srcOrd="0" destOrd="0" presId="urn:microsoft.com/office/officeart/2008/layout/HorizontalMultiLevelHierarchy"/>
    <dgm:cxn modelId="{ABEE0BA2-9708-6D45-9AF1-0CD1F2FDAF09}" type="presParOf" srcId="{B2D890AD-7618-4219-B64A-1A75EBE3A283}" destId="{834079EA-03AE-4A4A-9E9B-92D0756E5A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590F9-FB34-D447-A974-283BC56EF86C}" type="doc">
      <dgm:prSet loTypeId="urn:microsoft.com/office/officeart/2005/8/layout/target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DD365A0-9896-414F-849D-67B08D1FB481}">
      <dgm:prSet phldrT="[Texto]"/>
      <dgm:spPr/>
      <dgm:t>
        <a:bodyPr/>
        <a:lstStyle/>
        <a:p>
          <a:r>
            <a:rPr lang="es-ES" dirty="0" smtClean="0"/>
            <a:t>Incluyentes</a:t>
          </a:r>
          <a:r>
            <a:rPr lang="es-ES" baseline="0" dirty="0" smtClean="0"/>
            <a:t> </a:t>
          </a:r>
          <a:endParaRPr lang="es-ES" dirty="0"/>
        </a:p>
      </dgm:t>
    </dgm:pt>
    <dgm:pt modelId="{4BB03DDD-5431-AB4A-9C62-6D4C4C56B0FA}" type="parTrans" cxnId="{8C2F5903-1766-F246-8327-5C9990016C9F}">
      <dgm:prSet/>
      <dgm:spPr/>
      <dgm:t>
        <a:bodyPr/>
        <a:lstStyle/>
        <a:p>
          <a:endParaRPr lang="es-ES"/>
        </a:p>
      </dgm:t>
    </dgm:pt>
    <dgm:pt modelId="{0B3305F7-1ADD-8B44-BA9D-CECE53B5599F}" type="sibTrans" cxnId="{8C2F5903-1766-F246-8327-5C9990016C9F}">
      <dgm:prSet/>
      <dgm:spPr/>
      <dgm:t>
        <a:bodyPr/>
        <a:lstStyle/>
        <a:p>
          <a:endParaRPr lang="es-ES"/>
        </a:p>
      </dgm:t>
    </dgm:pt>
    <dgm:pt modelId="{A18576F3-6149-CF41-B986-86EBE5B8493B}">
      <dgm:prSet phldrT="[Texto]" phldr="1"/>
      <dgm:spPr/>
      <dgm:t>
        <a:bodyPr/>
        <a:lstStyle/>
        <a:p>
          <a:endParaRPr lang="es-ES"/>
        </a:p>
      </dgm:t>
    </dgm:pt>
    <dgm:pt modelId="{34BEF87A-5A05-D44D-B8DC-BD68E1F95229}" type="parTrans" cxnId="{E36CB8BD-BFE6-654F-AB5A-8D30694A9AD9}">
      <dgm:prSet/>
      <dgm:spPr/>
      <dgm:t>
        <a:bodyPr/>
        <a:lstStyle/>
        <a:p>
          <a:endParaRPr lang="es-ES"/>
        </a:p>
      </dgm:t>
    </dgm:pt>
    <dgm:pt modelId="{051F3C0B-A44A-4441-8E70-2E2C8317C445}" type="sibTrans" cxnId="{E36CB8BD-BFE6-654F-AB5A-8D30694A9AD9}">
      <dgm:prSet/>
      <dgm:spPr/>
      <dgm:t>
        <a:bodyPr/>
        <a:lstStyle/>
        <a:p>
          <a:endParaRPr lang="es-ES"/>
        </a:p>
      </dgm:t>
    </dgm:pt>
    <dgm:pt modelId="{F74B6966-73A8-F946-8D3E-250B22956D41}">
      <dgm:prSet phldrT="[Texto]" phldr="1"/>
      <dgm:spPr/>
      <dgm:t>
        <a:bodyPr/>
        <a:lstStyle/>
        <a:p>
          <a:endParaRPr lang="es-ES"/>
        </a:p>
      </dgm:t>
    </dgm:pt>
    <dgm:pt modelId="{D7253F7E-8406-0A41-BEAD-ED482328F3F6}" type="parTrans" cxnId="{034AA451-5420-7D4F-90B5-ACF2CFD2E164}">
      <dgm:prSet/>
      <dgm:spPr/>
      <dgm:t>
        <a:bodyPr/>
        <a:lstStyle/>
        <a:p>
          <a:endParaRPr lang="es-ES"/>
        </a:p>
      </dgm:t>
    </dgm:pt>
    <dgm:pt modelId="{53BA0DEC-CF6D-BB4D-80D1-0058CC1D8D94}" type="sibTrans" cxnId="{034AA451-5420-7D4F-90B5-ACF2CFD2E164}">
      <dgm:prSet/>
      <dgm:spPr/>
      <dgm:t>
        <a:bodyPr/>
        <a:lstStyle/>
        <a:p>
          <a:endParaRPr lang="es-ES"/>
        </a:p>
      </dgm:t>
    </dgm:pt>
    <dgm:pt modelId="{A1662642-5E62-D042-8837-2C7520F09E15}">
      <dgm:prSet phldrT="[Texto]"/>
      <dgm:spPr/>
      <dgm:t>
        <a:bodyPr/>
        <a:lstStyle/>
        <a:p>
          <a:r>
            <a:rPr lang="es-ES" dirty="0" smtClean="0"/>
            <a:t>Desafiantes </a:t>
          </a:r>
          <a:endParaRPr lang="es-ES" dirty="0"/>
        </a:p>
      </dgm:t>
    </dgm:pt>
    <dgm:pt modelId="{9AFCAECC-E5AF-BF4A-9577-277AC756CBC9}" type="parTrans" cxnId="{57991A6F-314F-7142-A3C0-87639E765A43}">
      <dgm:prSet/>
      <dgm:spPr/>
      <dgm:t>
        <a:bodyPr/>
        <a:lstStyle/>
        <a:p>
          <a:endParaRPr lang="es-ES"/>
        </a:p>
      </dgm:t>
    </dgm:pt>
    <dgm:pt modelId="{58E49743-2FB7-2842-9BCD-D006FAAC7A09}" type="sibTrans" cxnId="{57991A6F-314F-7142-A3C0-87639E765A43}">
      <dgm:prSet/>
      <dgm:spPr/>
      <dgm:t>
        <a:bodyPr/>
        <a:lstStyle/>
        <a:p>
          <a:endParaRPr lang="es-ES"/>
        </a:p>
      </dgm:t>
    </dgm:pt>
    <dgm:pt modelId="{479B8F7B-83B7-D742-804E-DA24A258A845}">
      <dgm:prSet phldrT="[Texto]" phldr="1"/>
      <dgm:spPr/>
      <dgm:t>
        <a:bodyPr/>
        <a:lstStyle/>
        <a:p>
          <a:endParaRPr lang="es-ES"/>
        </a:p>
      </dgm:t>
    </dgm:pt>
    <dgm:pt modelId="{C5BF914A-B080-7B40-AFB2-CDEA327693DA}" type="parTrans" cxnId="{6A3E18FD-3C2B-0440-ACF8-7E7F3EA391E9}">
      <dgm:prSet/>
      <dgm:spPr/>
      <dgm:t>
        <a:bodyPr/>
        <a:lstStyle/>
        <a:p>
          <a:endParaRPr lang="es-ES"/>
        </a:p>
      </dgm:t>
    </dgm:pt>
    <dgm:pt modelId="{9235853A-8734-B849-9670-AFB255D53824}" type="sibTrans" cxnId="{6A3E18FD-3C2B-0440-ACF8-7E7F3EA391E9}">
      <dgm:prSet/>
      <dgm:spPr/>
      <dgm:t>
        <a:bodyPr/>
        <a:lstStyle/>
        <a:p>
          <a:endParaRPr lang="es-ES"/>
        </a:p>
      </dgm:t>
    </dgm:pt>
    <dgm:pt modelId="{04F29975-2948-F04D-B8F4-881CD894BB3B}">
      <dgm:prSet phldrT="[Texto]" phldr="1"/>
      <dgm:spPr/>
      <dgm:t>
        <a:bodyPr/>
        <a:lstStyle/>
        <a:p>
          <a:endParaRPr lang="es-ES"/>
        </a:p>
      </dgm:t>
    </dgm:pt>
    <dgm:pt modelId="{E4851052-BFAA-D54C-BC05-07D7B3A0B69B}" type="parTrans" cxnId="{B3C7E57A-9BC9-1F4A-BA38-612605E730A8}">
      <dgm:prSet/>
      <dgm:spPr/>
      <dgm:t>
        <a:bodyPr/>
        <a:lstStyle/>
        <a:p>
          <a:endParaRPr lang="es-ES"/>
        </a:p>
      </dgm:t>
    </dgm:pt>
    <dgm:pt modelId="{0503D0CA-BEE7-6A4B-92C9-AED8266D36C1}" type="sibTrans" cxnId="{B3C7E57A-9BC9-1F4A-BA38-612605E730A8}">
      <dgm:prSet/>
      <dgm:spPr/>
      <dgm:t>
        <a:bodyPr/>
        <a:lstStyle/>
        <a:p>
          <a:endParaRPr lang="es-ES"/>
        </a:p>
      </dgm:t>
    </dgm:pt>
    <dgm:pt modelId="{4707B608-C19D-E84C-9697-6599C5A91D24}">
      <dgm:prSet phldrT="[Texto]"/>
      <dgm:spPr/>
      <dgm:t>
        <a:bodyPr/>
        <a:lstStyle/>
        <a:p>
          <a:r>
            <a:rPr lang="es-ES" dirty="0" smtClean="0"/>
            <a:t>Colaborativas</a:t>
          </a:r>
          <a:endParaRPr lang="es-ES" dirty="0"/>
        </a:p>
      </dgm:t>
    </dgm:pt>
    <dgm:pt modelId="{8212BB17-BCB5-DB48-8A1E-CE510412B62D}" type="parTrans" cxnId="{BEEC6490-38D0-DE4A-9268-7DC2E9670B13}">
      <dgm:prSet/>
      <dgm:spPr/>
      <dgm:t>
        <a:bodyPr/>
        <a:lstStyle/>
        <a:p>
          <a:endParaRPr lang="es-ES"/>
        </a:p>
      </dgm:t>
    </dgm:pt>
    <dgm:pt modelId="{38352D9F-7CCE-2941-BE55-DD46D0A96931}" type="sibTrans" cxnId="{BEEC6490-38D0-DE4A-9268-7DC2E9670B13}">
      <dgm:prSet/>
      <dgm:spPr/>
      <dgm:t>
        <a:bodyPr/>
        <a:lstStyle/>
        <a:p>
          <a:endParaRPr lang="es-ES"/>
        </a:p>
      </dgm:t>
    </dgm:pt>
    <dgm:pt modelId="{5FA131C4-BDCC-A045-BCE1-81CC8BD1E710}">
      <dgm:prSet phldrT="[Texto]" phldr="1"/>
      <dgm:spPr/>
      <dgm:t>
        <a:bodyPr/>
        <a:lstStyle/>
        <a:p>
          <a:endParaRPr lang="es-ES"/>
        </a:p>
      </dgm:t>
    </dgm:pt>
    <dgm:pt modelId="{5EBB14A6-83D9-3347-A2F2-0DCC46B7FAFF}" type="parTrans" cxnId="{E6F852CC-6E50-AC46-A157-A452A9FBDFC2}">
      <dgm:prSet/>
      <dgm:spPr/>
      <dgm:t>
        <a:bodyPr/>
        <a:lstStyle/>
        <a:p>
          <a:endParaRPr lang="es-ES"/>
        </a:p>
      </dgm:t>
    </dgm:pt>
    <dgm:pt modelId="{14AD4580-73F1-7441-8385-7DF27057CDA7}" type="sibTrans" cxnId="{E6F852CC-6E50-AC46-A157-A452A9FBDFC2}">
      <dgm:prSet/>
      <dgm:spPr/>
      <dgm:t>
        <a:bodyPr/>
        <a:lstStyle/>
        <a:p>
          <a:endParaRPr lang="es-ES"/>
        </a:p>
      </dgm:t>
    </dgm:pt>
    <dgm:pt modelId="{7E43FFA8-91E7-E24B-8693-F1091CD4CE5C}">
      <dgm:prSet phldrT="[Texto]" phldr="1"/>
      <dgm:spPr/>
      <dgm:t>
        <a:bodyPr/>
        <a:lstStyle/>
        <a:p>
          <a:endParaRPr lang="es-ES"/>
        </a:p>
      </dgm:t>
    </dgm:pt>
    <dgm:pt modelId="{473E6701-3B6C-E644-866F-9D279BF4C37F}" type="parTrans" cxnId="{FDF8DCC5-626A-574C-8825-BB619286B5BA}">
      <dgm:prSet/>
      <dgm:spPr/>
      <dgm:t>
        <a:bodyPr/>
        <a:lstStyle/>
        <a:p>
          <a:endParaRPr lang="es-ES"/>
        </a:p>
      </dgm:t>
    </dgm:pt>
    <dgm:pt modelId="{AC02B2AF-4DAB-C74F-9F62-5A44751B6ACF}" type="sibTrans" cxnId="{FDF8DCC5-626A-574C-8825-BB619286B5BA}">
      <dgm:prSet/>
      <dgm:spPr/>
      <dgm:t>
        <a:bodyPr/>
        <a:lstStyle/>
        <a:p>
          <a:endParaRPr lang="es-ES"/>
        </a:p>
      </dgm:t>
    </dgm:pt>
    <dgm:pt modelId="{C20F13CB-77F9-0942-9AF2-E5274EA2F4D9}">
      <dgm:prSet/>
      <dgm:spPr/>
      <dgm:t>
        <a:bodyPr/>
        <a:lstStyle/>
        <a:p>
          <a:r>
            <a:rPr lang="es-ES" dirty="0" smtClean="0"/>
            <a:t>Por competencias </a:t>
          </a:r>
          <a:endParaRPr lang="es-ES" dirty="0"/>
        </a:p>
      </dgm:t>
    </dgm:pt>
    <dgm:pt modelId="{6513977C-3A79-4544-B4E3-B22A2D69AB91}" type="parTrans" cxnId="{D4931365-4E4D-CA4B-A7B5-9F70FB0E1838}">
      <dgm:prSet/>
      <dgm:spPr/>
      <dgm:t>
        <a:bodyPr/>
        <a:lstStyle/>
        <a:p>
          <a:endParaRPr lang="es-ES"/>
        </a:p>
      </dgm:t>
    </dgm:pt>
    <dgm:pt modelId="{F7CBC4C2-FFF3-2640-8CF4-68B0E5984E23}" type="sibTrans" cxnId="{D4931365-4E4D-CA4B-A7B5-9F70FB0E1838}">
      <dgm:prSet/>
      <dgm:spPr/>
      <dgm:t>
        <a:bodyPr/>
        <a:lstStyle/>
        <a:p>
          <a:endParaRPr lang="es-ES"/>
        </a:p>
      </dgm:t>
    </dgm:pt>
    <dgm:pt modelId="{81F25978-CD60-2D47-88C3-B99C8E147A31}" type="pres">
      <dgm:prSet presAssocID="{0F1590F9-FB34-D447-A974-283BC56EF86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C5144D-F48A-6246-85FE-5BC9D0E5AE68}" type="pres">
      <dgm:prSet presAssocID="{1DD365A0-9896-414F-849D-67B08D1FB481}" presName="circle1" presStyleLbl="node1" presStyleIdx="0" presStyleCnt="4"/>
      <dgm:spPr/>
    </dgm:pt>
    <dgm:pt modelId="{A8D2ABAC-418B-3E4F-8776-8D347120E382}" type="pres">
      <dgm:prSet presAssocID="{1DD365A0-9896-414F-849D-67B08D1FB481}" presName="space" presStyleCnt="0"/>
      <dgm:spPr/>
    </dgm:pt>
    <dgm:pt modelId="{3391985F-F437-D84D-8DC0-4CAD2E5BB5CA}" type="pres">
      <dgm:prSet presAssocID="{1DD365A0-9896-414F-849D-67B08D1FB481}" presName="rect1" presStyleLbl="alignAcc1" presStyleIdx="0" presStyleCnt="4"/>
      <dgm:spPr/>
      <dgm:t>
        <a:bodyPr/>
        <a:lstStyle/>
        <a:p>
          <a:endParaRPr lang="es-ES"/>
        </a:p>
      </dgm:t>
    </dgm:pt>
    <dgm:pt modelId="{867020F4-1484-6941-822E-C3BA980355EB}" type="pres">
      <dgm:prSet presAssocID="{A1662642-5E62-D042-8837-2C7520F09E15}" presName="vertSpace2" presStyleLbl="node1" presStyleIdx="0" presStyleCnt="4"/>
      <dgm:spPr/>
    </dgm:pt>
    <dgm:pt modelId="{A3F84A30-A24F-4647-B8A9-920BC519C7C4}" type="pres">
      <dgm:prSet presAssocID="{A1662642-5E62-D042-8837-2C7520F09E15}" presName="circle2" presStyleLbl="node1" presStyleIdx="1" presStyleCnt="4"/>
      <dgm:spPr/>
    </dgm:pt>
    <dgm:pt modelId="{86E54F4F-A0CA-1B47-95ED-BA343C011EF2}" type="pres">
      <dgm:prSet presAssocID="{A1662642-5E62-D042-8837-2C7520F09E15}" presName="rect2" presStyleLbl="alignAcc1" presStyleIdx="1" presStyleCnt="4"/>
      <dgm:spPr/>
      <dgm:t>
        <a:bodyPr/>
        <a:lstStyle/>
        <a:p>
          <a:endParaRPr lang="es-ES"/>
        </a:p>
      </dgm:t>
    </dgm:pt>
    <dgm:pt modelId="{BE4892A0-F090-E145-B0CE-B34C20B2A21D}" type="pres">
      <dgm:prSet presAssocID="{4707B608-C19D-E84C-9697-6599C5A91D24}" presName="vertSpace3" presStyleLbl="node1" presStyleIdx="1" presStyleCnt="4"/>
      <dgm:spPr/>
    </dgm:pt>
    <dgm:pt modelId="{7E96BFC8-1941-9242-8CC2-C9617D1C7A8F}" type="pres">
      <dgm:prSet presAssocID="{4707B608-C19D-E84C-9697-6599C5A91D24}" presName="circle3" presStyleLbl="node1" presStyleIdx="2" presStyleCnt="4"/>
      <dgm:spPr/>
    </dgm:pt>
    <dgm:pt modelId="{5B47A667-BA58-D641-93E1-A2B86C9F45EB}" type="pres">
      <dgm:prSet presAssocID="{4707B608-C19D-E84C-9697-6599C5A91D24}" presName="rect3" presStyleLbl="alignAcc1" presStyleIdx="2" presStyleCnt="4"/>
      <dgm:spPr/>
      <dgm:t>
        <a:bodyPr/>
        <a:lstStyle/>
        <a:p>
          <a:endParaRPr lang="es-ES"/>
        </a:p>
      </dgm:t>
    </dgm:pt>
    <dgm:pt modelId="{6073D1CE-9EB6-144C-AD53-725108CFE64C}" type="pres">
      <dgm:prSet presAssocID="{C20F13CB-77F9-0942-9AF2-E5274EA2F4D9}" presName="vertSpace4" presStyleLbl="node1" presStyleIdx="2" presStyleCnt="4"/>
      <dgm:spPr/>
    </dgm:pt>
    <dgm:pt modelId="{A499C8AE-9165-1348-9FCB-724C41C4437D}" type="pres">
      <dgm:prSet presAssocID="{C20F13CB-77F9-0942-9AF2-E5274EA2F4D9}" presName="circle4" presStyleLbl="node1" presStyleIdx="3" presStyleCnt="4"/>
      <dgm:spPr/>
    </dgm:pt>
    <dgm:pt modelId="{407E1C19-0310-B84A-9316-DF868BF3F698}" type="pres">
      <dgm:prSet presAssocID="{C20F13CB-77F9-0942-9AF2-E5274EA2F4D9}" presName="rect4" presStyleLbl="alignAcc1" presStyleIdx="3" presStyleCnt="4"/>
      <dgm:spPr/>
      <dgm:t>
        <a:bodyPr/>
        <a:lstStyle/>
        <a:p>
          <a:endParaRPr lang="es-ES"/>
        </a:p>
      </dgm:t>
    </dgm:pt>
    <dgm:pt modelId="{4B864959-684D-9249-8084-F8D34A28B5F9}" type="pres">
      <dgm:prSet presAssocID="{1DD365A0-9896-414F-849D-67B08D1FB481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5B998C-8C5D-6F4A-BB6D-66C14896CE59}" type="pres">
      <dgm:prSet presAssocID="{1DD365A0-9896-414F-849D-67B08D1FB481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446172-B5DC-2741-902F-A1EAA9E0323D}" type="pres">
      <dgm:prSet presAssocID="{A1662642-5E62-D042-8837-2C7520F09E15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0EE8B-C995-5A42-9548-357BAB2D9CB4}" type="pres">
      <dgm:prSet presAssocID="{A1662642-5E62-D042-8837-2C7520F09E15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2BEA4E-84A8-174E-9D7A-8B1423B5A971}" type="pres">
      <dgm:prSet presAssocID="{4707B608-C19D-E84C-9697-6599C5A91D24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736397-9AE2-A24F-B032-144AC1E4AFE5}" type="pres">
      <dgm:prSet presAssocID="{4707B608-C19D-E84C-9697-6599C5A91D24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3E55A7-918E-3A42-AFA3-3781E89BA697}" type="pres">
      <dgm:prSet presAssocID="{C20F13CB-77F9-0942-9AF2-E5274EA2F4D9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9915C-C89D-C64B-8AC6-F3FE8CD0DF0C}" type="pres">
      <dgm:prSet presAssocID="{C20F13CB-77F9-0942-9AF2-E5274EA2F4D9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143E6B4E-016E-3C4F-A306-1BC5ABD65A0C}" type="presOf" srcId="{1DD365A0-9896-414F-849D-67B08D1FB481}" destId="{4B864959-684D-9249-8084-F8D34A28B5F9}" srcOrd="1" destOrd="0" presId="urn:microsoft.com/office/officeart/2005/8/layout/target3"/>
    <dgm:cxn modelId="{B3C7E57A-9BC9-1F4A-BA38-612605E730A8}" srcId="{A1662642-5E62-D042-8837-2C7520F09E15}" destId="{04F29975-2948-F04D-B8F4-881CD894BB3B}" srcOrd="1" destOrd="0" parTransId="{E4851052-BFAA-D54C-BC05-07D7B3A0B69B}" sibTransId="{0503D0CA-BEE7-6A4B-92C9-AED8266D36C1}"/>
    <dgm:cxn modelId="{8C2F5903-1766-F246-8327-5C9990016C9F}" srcId="{0F1590F9-FB34-D447-A974-283BC56EF86C}" destId="{1DD365A0-9896-414F-849D-67B08D1FB481}" srcOrd="0" destOrd="0" parTransId="{4BB03DDD-5431-AB4A-9C62-6D4C4C56B0FA}" sibTransId="{0B3305F7-1ADD-8B44-BA9D-CECE53B5599F}"/>
    <dgm:cxn modelId="{FDF8DCC5-626A-574C-8825-BB619286B5BA}" srcId="{4707B608-C19D-E84C-9697-6599C5A91D24}" destId="{7E43FFA8-91E7-E24B-8693-F1091CD4CE5C}" srcOrd="1" destOrd="0" parTransId="{473E6701-3B6C-E644-866F-9D279BF4C37F}" sibTransId="{AC02B2AF-4DAB-C74F-9F62-5A44751B6ACF}"/>
    <dgm:cxn modelId="{B29DD87D-9FDF-C643-A86D-D4B942C8A07B}" type="presOf" srcId="{A1662642-5E62-D042-8837-2C7520F09E15}" destId="{86E54F4F-A0CA-1B47-95ED-BA343C011EF2}" srcOrd="0" destOrd="0" presId="urn:microsoft.com/office/officeart/2005/8/layout/target3"/>
    <dgm:cxn modelId="{57991A6F-314F-7142-A3C0-87639E765A43}" srcId="{0F1590F9-FB34-D447-A974-283BC56EF86C}" destId="{A1662642-5E62-D042-8837-2C7520F09E15}" srcOrd="1" destOrd="0" parTransId="{9AFCAECC-E5AF-BF4A-9577-277AC756CBC9}" sibTransId="{58E49743-2FB7-2842-9BCD-D006FAAC7A09}"/>
    <dgm:cxn modelId="{F37795CA-B90D-A84F-81AC-E99F72D4C6F3}" type="presOf" srcId="{F74B6966-73A8-F946-8D3E-250B22956D41}" destId="{805B998C-8C5D-6F4A-BB6D-66C14896CE59}" srcOrd="0" destOrd="1" presId="urn:microsoft.com/office/officeart/2005/8/layout/target3"/>
    <dgm:cxn modelId="{D4931365-4E4D-CA4B-A7B5-9F70FB0E1838}" srcId="{0F1590F9-FB34-D447-A974-283BC56EF86C}" destId="{C20F13CB-77F9-0942-9AF2-E5274EA2F4D9}" srcOrd="3" destOrd="0" parTransId="{6513977C-3A79-4544-B4E3-B22A2D69AB91}" sibTransId="{F7CBC4C2-FFF3-2640-8CF4-68B0E5984E23}"/>
    <dgm:cxn modelId="{119298E4-9129-C045-BC4E-7B5EF1693FB2}" type="presOf" srcId="{A1662642-5E62-D042-8837-2C7520F09E15}" destId="{7F446172-B5DC-2741-902F-A1EAA9E0323D}" srcOrd="1" destOrd="0" presId="urn:microsoft.com/office/officeart/2005/8/layout/target3"/>
    <dgm:cxn modelId="{E36CB8BD-BFE6-654F-AB5A-8D30694A9AD9}" srcId="{1DD365A0-9896-414F-849D-67B08D1FB481}" destId="{A18576F3-6149-CF41-B986-86EBE5B8493B}" srcOrd="0" destOrd="0" parTransId="{34BEF87A-5A05-D44D-B8DC-BD68E1F95229}" sibTransId="{051F3C0B-A44A-4441-8E70-2E2C8317C445}"/>
    <dgm:cxn modelId="{C972C97B-F200-7844-8DF2-5F7ECEF421C4}" type="presOf" srcId="{04F29975-2948-F04D-B8F4-881CD894BB3B}" destId="{8CD0EE8B-C995-5A42-9548-357BAB2D9CB4}" srcOrd="0" destOrd="1" presId="urn:microsoft.com/office/officeart/2005/8/layout/target3"/>
    <dgm:cxn modelId="{E13F0C30-9C48-E04C-8241-3123732EF5EE}" type="presOf" srcId="{C20F13CB-77F9-0942-9AF2-E5274EA2F4D9}" destId="{C13E55A7-918E-3A42-AFA3-3781E89BA697}" srcOrd="1" destOrd="0" presId="urn:microsoft.com/office/officeart/2005/8/layout/target3"/>
    <dgm:cxn modelId="{7941E832-7023-1A41-AAAD-A806493DB0FA}" type="presOf" srcId="{5FA131C4-BDCC-A045-BCE1-81CC8BD1E710}" destId="{44736397-9AE2-A24F-B032-144AC1E4AFE5}" srcOrd="0" destOrd="0" presId="urn:microsoft.com/office/officeart/2005/8/layout/target3"/>
    <dgm:cxn modelId="{163574B6-D9D1-1048-9DA3-E206B4D8A728}" type="presOf" srcId="{4707B608-C19D-E84C-9697-6599C5A91D24}" destId="{E92BEA4E-84A8-174E-9D7A-8B1423B5A971}" srcOrd="1" destOrd="0" presId="urn:microsoft.com/office/officeart/2005/8/layout/target3"/>
    <dgm:cxn modelId="{C9B3DF08-8559-C749-B7FD-6A41F5353104}" type="presOf" srcId="{0F1590F9-FB34-D447-A974-283BC56EF86C}" destId="{81F25978-CD60-2D47-88C3-B99C8E147A31}" srcOrd="0" destOrd="0" presId="urn:microsoft.com/office/officeart/2005/8/layout/target3"/>
    <dgm:cxn modelId="{6A3E18FD-3C2B-0440-ACF8-7E7F3EA391E9}" srcId="{A1662642-5E62-D042-8837-2C7520F09E15}" destId="{479B8F7B-83B7-D742-804E-DA24A258A845}" srcOrd="0" destOrd="0" parTransId="{C5BF914A-B080-7B40-AFB2-CDEA327693DA}" sibTransId="{9235853A-8734-B849-9670-AFB255D53824}"/>
    <dgm:cxn modelId="{E6F852CC-6E50-AC46-A157-A452A9FBDFC2}" srcId="{4707B608-C19D-E84C-9697-6599C5A91D24}" destId="{5FA131C4-BDCC-A045-BCE1-81CC8BD1E710}" srcOrd="0" destOrd="0" parTransId="{5EBB14A6-83D9-3347-A2F2-0DCC46B7FAFF}" sibTransId="{14AD4580-73F1-7441-8385-7DF27057CDA7}"/>
    <dgm:cxn modelId="{034AA451-5420-7D4F-90B5-ACF2CFD2E164}" srcId="{1DD365A0-9896-414F-849D-67B08D1FB481}" destId="{F74B6966-73A8-F946-8D3E-250B22956D41}" srcOrd="1" destOrd="0" parTransId="{D7253F7E-8406-0A41-BEAD-ED482328F3F6}" sibTransId="{53BA0DEC-CF6D-BB4D-80D1-0058CC1D8D94}"/>
    <dgm:cxn modelId="{BEEC6490-38D0-DE4A-9268-7DC2E9670B13}" srcId="{0F1590F9-FB34-D447-A974-283BC56EF86C}" destId="{4707B608-C19D-E84C-9697-6599C5A91D24}" srcOrd="2" destOrd="0" parTransId="{8212BB17-BCB5-DB48-8A1E-CE510412B62D}" sibTransId="{38352D9F-7CCE-2941-BE55-DD46D0A96931}"/>
    <dgm:cxn modelId="{8B91FB40-00C5-2144-8EF8-E4668D255245}" type="presOf" srcId="{479B8F7B-83B7-D742-804E-DA24A258A845}" destId="{8CD0EE8B-C995-5A42-9548-357BAB2D9CB4}" srcOrd="0" destOrd="0" presId="urn:microsoft.com/office/officeart/2005/8/layout/target3"/>
    <dgm:cxn modelId="{0BCC2979-6D50-7E4E-BDDB-36BC62A7C5B9}" type="presOf" srcId="{7E43FFA8-91E7-E24B-8693-F1091CD4CE5C}" destId="{44736397-9AE2-A24F-B032-144AC1E4AFE5}" srcOrd="0" destOrd="1" presId="urn:microsoft.com/office/officeart/2005/8/layout/target3"/>
    <dgm:cxn modelId="{603E6F03-4EB6-3A48-8D18-013EF3E3FBE0}" type="presOf" srcId="{4707B608-C19D-E84C-9697-6599C5A91D24}" destId="{5B47A667-BA58-D641-93E1-A2B86C9F45EB}" srcOrd="0" destOrd="0" presId="urn:microsoft.com/office/officeart/2005/8/layout/target3"/>
    <dgm:cxn modelId="{30423BC3-BB72-F445-B120-35394D219268}" type="presOf" srcId="{A18576F3-6149-CF41-B986-86EBE5B8493B}" destId="{805B998C-8C5D-6F4A-BB6D-66C14896CE59}" srcOrd="0" destOrd="0" presId="urn:microsoft.com/office/officeart/2005/8/layout/target3"/>
    <dgm:cxn modelId="{4EFF3874-A3B2-254F-87AC-C193422B5133}" type="presOf" srcId="{C20F13CB-77F9-0942-9AF2-E5274EA2F4D9}" destId="{407E1C19-0310-B84A-9316-DF868BF3F698}" srcOrd="0" destOrd="0" presId="urn:microsoft.com/office/officeart/2005/8/layout/target3"/>
    <dgm:cxn modelId="{E708ECC1-BE9E-1240-BC3E-55B8B9A087BE}" type="presOf" srcId="{1DD365A0-9896-414F-849D-67B08D1FB481}" destId="{3391985F-F437-D84D-8DC0-4CAD2E5BB5CA}" srcOrd="0" destOrd="0" presId="urn:microsoft.com/office/officeart/2005/8/layout/target3"/>
    <dgm:cxn modelId="{12882E87-F53F-4A4E-A6F4-D5FCC3A1E3BE}" type="presParOf" srcId="{81F25978-CD60-2D47-88C3-B99C8E147A31}" destId="{E6C5144D-F48A-6246-85FE-5BC9D0E5AE68}" srcOrd="0" destOrd="0" presId="urn:microsoft.com/office/officeart/2005/8/layout/target3"/>
    <dgm:cxn modelId="{C9E20B98-9C34-FC42-A2F9-8954ED1F0041}" type="presParOf" srcId="{81F25978-CD60-2D47-88C3-B99C8E147A31}" destId="{A8D2ABAC-418B-3E4F-8776-8D347120E382}" srcOrd="1" destOrd="0" presId="urn:microsoft.com/office/officeart/2005/8/layout/target3"/>
    <dgm:cxn modelId="{58286463-F9F5-9440-8FB2-B86167F7F829}" type="presParOf" srcId="{81F25978-CD60-2D47-88C3-B99C8E147A31}" destId="{3391985F-F437-D84D-8DC0-4CAD2E5BB5CA}" srcOrd="2" destOrd="0" presId="urn:microsoft.com/office/officeart/2005/8/layout/target3"/>
    <dgm:cxn modelId="{CAE2B5FE-1053-4045-AEB5-8BEE80B4D290}" type="presParOf" srcId="{81F25978-CD60-2D47-88C3-B99C8E147A31}" destId="{867020F4-1484-6941-822E-C3BA980355EB}" srcOrd="3" destOrd="0" presId="urn:microsoft.com/office/officeart/2005/8/layout/target3"/>
    <dgm:cxn modelId="{71A9EA54-2A33-7A4F-AEAF-F944E4754195}" type="presParOf" srcId="{81F25978-CD60-2D47-88C3-B99C8E147A31}" destId="{A3F84A30-A24F-4647-B8A9-920BC519C7C4}" srcOrd="4" destOrd="0" presId="urn:microsoft.com/office/officeart/2005/8/layout/target3"/>
    <dgm:cxn modelId="{0CDE0CD9-84D0-6747-9620-5C42C15538BD}" type="presParOf" srcId="{81F25978-CD60-2D47-88C3-B99C8E147A31}" destId="{86E54F4F-A0CA-1B47-95ED-BA343C011EF2}" srcOrd="5" destOrd="0" presId="urn:microsoft.com/office/officeart/2005/8/layout/target3"/>
    <dgm:cxn modelId="{E89A369C-4ACE-0C44-BA1C-D17F15F8009E}" type="presParOf" srcId="{81F25978-CD60-2D47-88C3-B99C8E147A31}" destId="{BE4892A0-F090-E145-B0CE-B34C20B2A21D}" srcOrd="6" destOrd="0" presId="urn:microsoft.com/office/officeart/2005/8/layout/target3"/>
    <dgm:cxn modelId="{9B4B4E20-C2C4-8B4D-AABA-EB72A1AC80D3}" type="presParOf" srcId="{81F25978-CD60-2D47-88C3-B99C8E147A31}" destId="{7E96BFC8-1941-9242-8CC2-C9617D1C7A8F}" srcOrd="7" destOrd="0" presId="urn:microsoft.com/office/officeart/2005/8/layout/target3"/>
    <dgm:cxn modelId="{7550EC1C-BACC-6441-AEA9-13FB068A6C26}" type="presParOf" srcId="{81F25978-CD60-2D47-88C3-B99C8E147A31}" destId="{5B47A667-BA58-D641-93E1-A2B86C9F45EB}" srcOrd="8" destOrd="0" presId="urn:microsoft.com/office/officeart/2005/8/layout/target3"/>
    <dgm:cxn modelId="{8C0E317C-033F-1744-8102-76BB1AE4DC93}" type="presParOf" srcId="{81F25978-CD60-2D47-88C3-B99C8E147A31}" destId="{6073D1CE-9EB6-144C-AD53-725108CFE64C}" srcOrd="9" destOrd="0" presId="urn:microsoft.com/office/officeart/2005/8/layout/target3"/>
    <dgm:cxn modelId="{2644538F-1ED2-BF47-BAE1-740A299AB658}" type="presParOf" srcId="{81F25978-CD60-2D47-88C3-B99C8E147A31}" destId="{A499C8AE-9165-1348-9FCB-724C41C4437D}" srcOrd="10" destOrd="0" presId="urn:microsoft.com/office/officeart/2005/8/layout/target3"/>
    <dgm:cxn modelId="{EB972CDD-9FF7-4646-A321-F32808017123}" type="presParOf" srcId="{81F25978-CD60-2D47-88C3-B99C8E147A31}" destId="{407E1C19-0310-B84A-9316-DF868BF3F698}" srcOrd="11" destOrd="0" presId="urn:microsoft.com/office/officeart/2005/8/layout/target3"/>
    <dgm:cxn modelId="{E07EC24B-0ABA-3A46-BAB8-4982927F0000}" type="presParOf" srcId="{81F25978-CD60-2D47-88C3-B99C8E147A31}" destId="{4B864959-684D-9249-8084-F8D34A28B5F9}" srcOrd="12" destOrd="0" presId="urn:microsoft.com/office/officeart/2005/8/layout/target3"/>
    <dgm:cxn modelId="{807E3361-AF46-854A-8CE1-99FFE747F3E0}" type="presParOf" srcId="{81F25978-CD60-2D47-88C3-B99C8E147A31}" destId="{805B998C-8C5D-6F4A-BB6D-66C14896CE59}" srcOrd="13" destOrd="0" presId="urn:microsoft.com/office/officeart/2005/8/layout/target3"/>
    <dgm:cxn modelId="{6BC07ABE-B092-EA46-9606-7468F5650847}" type="presParOf" srcId="{81F25978-CD60-2D47-88C3-B99C8E147A31}" destId="{7F446172-B5DC-2741-902F-A1EAA9E0323D}" srcOrd="14" destOrd="0" presId="urn:microsoft.com/office/officeart/2005/8/layout/target3"/>
    <dgm:cxn modelId="{3C59AA24-EB42-AC4F-80CD-3688DD0F0216}" type="presParOf" srcId="{81F25978-CD60-2D47-88C3-B99C8E147A31}" destId="{8CD0EE8B-C995-5A42-9548-357BAB2D9CB4}" srcOrd="15" destOrd="0" presId="urn:microsoft.com/office/officeart/2005/8/layout/target3"/>
    <dgm:cxn modelId="{BD026385-AB16-C644-A485-E8D4A03FA470}" type="presParOf" srcId="{81F25978-CD60-2D47-88C3-B99C8E147A31}" destId="{E92BEA4E-84A8-174E-9D7A-8B1423B5A971}" srcOrd="16" destOrd="0" presId="urn:microsoft.com/office/officeart/2005/8/layout/target3"/>
    <dgm:cxn modelId="{0768B99C-B4E7-A344-9569-D7A340B41211}" type="presParOf" srcId="{81F25978-CD60-2D47-88C3-B99C8E147A31}" destId="{44736397-9AE2-A24F-B032-144AC1E4AFE5}" srcOrd="17" destOrd="0" presId="urn:microsoft.com/office/officeart/2005/8/layout/target3"/>
    <dgm:cxn modelId="{8249CE3B-4186-2543-99D9-5896D4B34EA9}" type="presParOf" srcId="{81F25978-CD60-2D47-88C3-B99C8E147A31}" destId="{C13E55A7-918E-3A42-AFA3-3781E89BA697}" srcOrd="18" destOrd="0" presId="urn:microsoft.com/office/officeart/2005/8/layout/target3"/>
    <dgm:cxn modelId="{3A9BDC2F-CD75-104D-9974-74ECAAD75F01}" type="presParOf" srcId="{81F25978-CD60-2D47-88C3-B99C8E147A31}" destId="{EE89915C-C89D-C64B-8AC6-F3FE8CD0DF0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35016-532D-48F3-8F1F-84E9D5E81219}">
      <dsp:nvSpPr>
        <dsp:cNvPr id="0" name=""/>
        <dsp:cNvSpPr/>
      </dsp:nvSpPr>
      <dsp:spPr>
        <a:xfrm>
          <a:off x="0" y="332095"/>
          <a:ext cx="6645426" cy="5247140"/>
        </a:xfrm>
        <a:prstGeom prst="wedgeRectCallout">
          <a:avLst>
            <a:gd name="adj1" fmla="val 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.</a:t>
          </a:r>
          <a:endParaRPr lang="es-MX" sz="2100" kern="1200" dirty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La tarea del educador es hacer que las niñas ylos niños  </a:t>
          </a:r>
          <a:r>
            <a:rPr lang="es-MX" sz="2400" b="1" kern="1200" dirty="0" smtClean="0"/>
            <a:t>aprendan</a:t>
          </a:r>
          <a:r>
            <a:rPr lang="es-MX" sz="2400" kern="1200" dirty="0" smtClean="0"/>
            <a:t> más de lo que saben acerca del mundo y que sean personas cada vez más seguras, autónomas, creativas y participativas; ello se logra mediante el </a:t>
          </a:r>
          <a:r>
            <a:rPr lang="es-MX" sz="2400" b="1" kern="1200" dirty="0" smtClean="0"/>
            <a:t>diseño de situaciones didácticas que impliquen desafíos </a:t>
          </a:r>
          <a:r>
            <a:rPr lang="es-MX" sz="2400" kern="1200" dirty="0" smtClean="0"/>
            <a:t>para </a:t>
          </a:r>
          <a:r>
            <a:rPr lang="es-ES_tradnl" sz="2400" kern="1200" dirty="0" smtClean="0"/>
            <a:t>los educandos </a:t>
          </a:r>
          <a:r>
            <a:rPr lang="es-MX" sz="2400" kern="1200" dirty="0" smtClean="0"/>
            <a:t>(que piensen, se expresen por distintos medios, propongan, distingan, expliquen, cuestionen, comparen, trabajen en colaboración, manifiesten actitudes favorables hacia el trabajo y la convivencia.  PEP 2011 p.14</a:t>
          </a:r>
          <a:endParaRPr lang="es-MX" sz="2400" kern="1200" dirty="0"/>
        </a:p>
      </dsp:txBody>
      <dsp:txXfrm>
        <a:off x="843969" y="332095"/>
        <a:ext cx="5801457" cy="5247140"/>
      </dsp:txXfrm>
    </dsp:sp>
    <dsp:sp modelId="{E5BF7A88-62BA-4222-8547-A6B8702B44C1}">
      <dsp:nvSpPr>
        <dsp:cNvPr id="0" name=""/>
        <dsp:cNvSpPr/>
      </dsp:nvSpPr>
      <dsp:spPr>
        <a:xfrm>
          <a:off x="0" y="-148009"/>
          <a:ext cx="6298835" cy="7761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475" tIns="117475" rIns="117475" bIns="11747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700" kern="1200" dirty="0" smtClean="0"/>
            <a:t>En el marco del acuerdo592  </a:t>
          </a:r>
          <a:endParaRPr lang="es-MX" sz="3700" kern="1200" dirty="0"/>
        </a:p>
      </dsp:txBody>
      <dsp:txXfrm>
        <a:off x="0" y="-148009"/>
        <a:ext cx="6298835" cy="776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12DD0-739B-4A7D-BD37-39B29BDB7393}">
      <dsp:nvSpPr>
        <dsp:cNvPr id="0" name=""/>
        <dsp:cNvSpPr/>
      </dsp:nvSpPr>
      <dsp:spPr>
        <a:xfrm>
          <a:off x="5125777" y="4389216"/>
          <a:ext cx="494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978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360892" y="4422561"/>
        <a:ext cx="24748" cy="24748"/>
      </dsp:txXfrm>
    </dsp:sp>
    <dsp:sp modelId="{268DF43A-91E1-4DA1-A22D-8EA8A7DA9CE9}">
      <dsp:nvSpPr>
        <dsp:cNvPr id="0" name=""/>
        <dsp:cNvSpPr/>
      </dsp:nvSpPr>
      <dsp:spPr>
        <a:xfrm>
          <a:off x="756625" y="2548584"/>
          <a:ext cx="494978" cy="1886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489" y="0"/>
              </a:lnTo>
              <a:lnTo>
                <a:pt x="247489" y="1886351"/>
              </a:lnTo>
              <a:lnTo>
                <a:pt x="494978" y="1886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955359" y="3443005"/>
        <a:ext cx="97510" cy="97510"/>
      </dsp:txXfrm>
    </dsp:sp>
    <dsp:sp modelId="{46DE446D-FE5F-428D-9446-2E577C1DA84B}">
      <dsp:nvSpPr>
        <dsp:cNvPr id="0" name=""/>
        <dsp:cNvSpPr/>
      </dsp:nvSpPr>
      <dsp:spPr>
        <a:xfrm>
          <a:off x="756625" y="2548584"/>
          <a:ext cx="494978" cy="94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489" y="0"/>
              </a:lnTo>
              <a:lnTo>
                <a:pt x="247489" y="943175"/>
              </a:lnTo>
              <a:lnTo>
                <a:pt x="494978" y="943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977485" y="2993543"/>
        <a:ext cx="53258" cy="53258"/>
      </dsp:txXfrm>
    </dsp:sp>
    <dsp:sp modelId="{150BE838-430F-43C4-B36B-D4568EE4E6A4}">
      <dsp:nvSpPr>
        <dsp:cNvPr id="0" name=""/>
        <dsp:cNvSpPr/>
      </dsp:nvSpPr>
      <dsp:spPr>
        <a:xfrm>
          <a:off x="756625" y="2502864"/>
          <a:ext cx="516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8143" y="45720"/>
              </a:lnTo>
              <a:lnTo>
                <a:pt x="258143" y="88585"/>
              </a:lnTo>
              <a:lnTo>
                <a:pt x="516287" y="88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001817" y="2535633"/>
        <a:ext cx="25903" cy="25903"/>
      </dsp:txXfrm>
    </dsp:sp>
    <dsp:sp modelId="{060E87EB-C028-4A0B-90F3-9EB6D83420CD}">
      <dsp:nvSpPr>
        <dsp:cNvPr id="0" name=""/>
        <dsp:cNvSpPr/>
      </dsp:nvSpPr>
      <dsp:spPr>
        <a:xfrm>
          <a:off x="756625" y="1676999"/>
          <a:ext cx="657579" cy="871584"/>
        </a:xfrm>
        <a:custGeom>
          <a:avLst/>
          <a:gdLst/>
          <a:ahLst/>
          <a:cxnLst/>
          <a:rect l="0" t="0" r="0" b="0"/>
          <a:pathLst>
            <a:path>
              <a:moveTo>
                <a:pt x="0" y="871584"/>
              </a:moveTo>
              <a:lnTo>
                <a:pt x="328789" y="871584"/>
              </a:lnTo>
              <a:lnTo>
                <a:pt x="328789" y="0"/>
              </a:lnTo>
              <a:lnTo>
                <a:pt x="65757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058119" y="2085496"/>
        <a:ext cx="54590" cy="54590"/>
      </dsp:txXfrm>
    </dsp:sp>
    <dsp:sp modelId="{528B84FA-260D-4019-91DA-B5FCFFD08EB9}">
      <dsp:nvSpPr>
        <dsp:cNvPr id="0" name=""/>
        <dsp:cNvSpPr/>
      </dsp:nvSpPr>
      <dsp:spPr>
        <a:xfrm>
          <a:off x="756625" y="662233"/>
          <a:ext cx="494978" cy="1886351"/>
        </a:xfrm>
        <a:custGeom>
          <a:avLst/>
          <a:gdLst/>
          <a:ahLst/>
          <a:cxnLst/>
          <a:rect l="0" t="0" r="0" b="0"/>
          <a:pathLst>
            <a:path>
              <a:moveTo>
                <a:pt x="0" y="1886351"/>
              </a:moveTo>
              <a:lnTo>
                <a:pt x="247489" y="1886351"/>
              </a:lnTo>
              <a:lnTo>
                <a:pt x="247489" y="0"/>
              </a:lnTo>
              <a:lnTo>
                <a:pt x="4949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955359" y="1556653"/>
        <a:ext cx="97510" cy="97510"/>
      </dsp:txXfrm>
    </dsp:sp>
    <dsp:sp modelId="{2FBACA0A-1929-417F-A145-D6DDEA67112F}">
      <dsp:nvSpPr>
        <dsp:cNvPr id="0" name=""/>
        <dsp:cNvSpPr/>
      </dsp:nvSpPr>
      <dsp:spPr>
        <a:xfrm rot="16200000">
          <a:off x="-1606277" y="2171314"/>
          <a:ext cx="3971266" cy="75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</a:rPr>
            <a:t>Nuevo</a:t>
          </a:r>
          <a:r>
            <a:rPr lang="es-MX" sz="3000" kern="1200" baseline="0" dirty="0" smtClean="0">
              <a:solidFill>
                <a:schemeClr val="tx1"/>
              </a:solidFill>
            </a:rPr>
            <a:t> Modelo Educativo</a:t>
          </a:r>
          <a:endParaRPr lang="es-MX" sz="3000" kern="1200" dirty="0">
            <a:solidFill>
              <a:schemeClr val="tx1"/>
            </a:solidFill>
          </a:endParaRPr>
        </a:p>
      </dsp:txBody>
      <dsp:txXfrm>
        <a:off x="-1606277" y="2171314"/>
        <a:ext cx="3971266" cy="754540"/>
      </dsp:txXfrm>
    </dsp:sp>
    <dsp:sp modelId="{61292F18-7887-4F73-B7D7-AA3F1933B2EB}">
      <dsp:nvSpPr>
        <dsp:cNvPr id="0" name=""/>
        <dsp:cNvSpPr/>
      </dsp:nvSpPr>
      <dsp:spPr>
        <a:xfrm>
          <a:off x="1251604" y="284962"/>
          <a:ext cx="4810870" cy="75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rgbClr val="000000"/>
              </a:solidFill>
            </a:rPr>
            <a:t>Competencias para la vida </a:t>
          </a:r>
          <a:r>
            <a:rPr lang="es-ES_tradnl" sz="2100" kern="1200" dirty="0" smtClean="0">
              <a:solidFill>
                <a:srgbClr val="000000"/>
              </a:solidFill>
            </a:rPr>
            <a:t>en</a:t>
          </a:r>
          <a:r>
            <a:rPr lang="es-ES_tradnl" sz="2100" kern="1200" baseline="0" dirty="0" smtClean="0">
              <a:solidFill>
                <a:srgbClr val="000000"/>
              </a:solidFill>
            </a:rPr>
            <a:t> el SXXI </a:t>
          </a:r>
          <a:endParaRPr lang="es-MX" sz="2100" kern="1200" dirty="0">
            <a:solidFill>
              <a:srgbClr val="000000"/>
            </a:solidFill>
          </a:endParaRPr>
        </a:p>
      </dsp:txBody>
      <dsp:txXfrm>
        <a:off x="1251604" y="284962"/>
        <a:ext cx="4810870" cy="754540"/>
      </dsp:txXfrm>
    </dsp:sp>
    <dsp:sp modelId="{5C3E5FCF-4F68-44B9-9B5F-4ACA608D73E3}">
      <dsp:nvSpPr>
        <dsp:cNvPr id="0" name=""/>
        <dsp:cNvSpPr/>
      </dsp:nvSpPr>
      <dsp:spPr>
        <a:xfrm>
          <a:off x="1414204" y="1299729"/>
          <a:ext cx="6471622" cy="75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000000"/>
              </a:solidFill>
            </a:rPr>
            <a:t>Competencias específicas Rasgos del perfil de egreso por nivel para la educaci</a:t>
          </a:r>
          <a:r>
            <a:rPr lang="es-ES_tradnl" sz="2000" kern="1200" dirty="0" err="1" smtClean="0">
              <a:solidFill>
                <a:srgbClr val="000000"/>
              </a:solidFill>
            </a:rPr>
            <a:t>ón</a:t>
          </a:r>
          <a:r>
            <a:rPr lang="es-ES_tradnl" sz="2000" kern="1200" dirty="0" smtClean="0">
              <a:solidFill>
                <a:srgbClr val="000000"/>
              </a:solidFill>
            </a:rPr>
            <a:t> obligatoria 11 ámbitos</a:t>
          </a:r>
          <a:r>
            <a:rPr lang="es-MX" sz="2000" kern="1200" dirty="0" smtClean="0">
              <a:solidFill>
                <a:srgbClr val="000000"/>
              </a:solidFill>
            </a:rPr>
            <a:t> </a:t>
          </a:r>
          <a:endParaRPr lang="es-MX" sz="2000" kern="1200" dirty="0">
            <a:solidFill>
              <a:srgbClr val="000000"/>
            </a:solidFill>
          </a:endParaRPr>
        </a:p>
      </dsp:txBody>
      <dsp:txXfrm>
        <a:off x="1414204" y="1299729"/>
        <a:ext cx="6471622" cy="754540"/>
      </dsp:txXfrm>
    </dsp:sp>
    <dsp:sp modelId="{894E1FE5-1E56-4358-A590-D8A44C16F0A3}">
      <dsp:nvSpPr>
        <dsp:cNvPr id="0" name=""/>
        <dsp:cNvSpPr/>
      </dsp:nvSpPr>
      <dsp:spPr>
        <a:xfrm>
          <a:off x="1272913" y="2214179"/>
          <a:ext cx="6004882" cy="75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rgbClr val="000000"/>
              </a:solidFill>
            </a:rPr>
            <a:t>Competencias</a:t>
          </a:r>
          <a:r>
            <a:rPr lang="es-MX" sz="2000" kern="1200" baseline="0" dirty="0" smtClean="0">
              <a:solidFill>
                <a:srgbClr val="000000"/>
              </a:solidFill>
            </a:rPr>
            <a:t> del campo formativo</a:t>
          </a:r>
          <a:r>
            <a:rPr lang="es-MX" sz="2000" kern="1200" dirty="0" smtClean="0">
              <a:solidFill>
                <a:srgbClr val="000000"/>
              </a:solidFill>
            </a:rPr>
            <a:t>  </a:t>
          </a:r>
          <a:endParaRPr lang="es-MX" sz="2000" kern="1200" dirty="0">
            <a:solidFill>
              <a:srgbClr val="000000"/>
            </a:solidFill>
          </a:endParaRPr>
        </a:p>
      </dsp:txBody>
      <dsp:txXfrm>
        <a:off x="1272913" y="2214179"/>
        <a:ext cx="6004882" cy="754540"/>
      </dsp:txXfrm>
    </dsp:sp>
    <dsp:sp modelId="{9F793A5B-B546-42AA-8FF2-917EBA5D2DF9}">
      <dsp:nvSpPr>
        <dsp:cNvPr id="0" name=""/>
        <dsp:cNvSpPr/>
      </dsp:nvSpPr>
      <dsp:spPr>
        <a:xfrm>
          <a:off x="1251604" y="3114490"/>
          <a:ext cx="4207540" cy="75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rgbClr val="000000"/>
              </a:solidFill>
            </a:rPr>
            <a:t>Propósitos de</a:t>
          </a:r>
          <a:r>
            <a:rPr lang="es-ES_tradnl" sz="2000" kern="1200" baseline="0" dirty="0" smtClean="0">
              <a:solidFill>
                <a:srgbClr val="000000"/>
              </a:solidFill>
            </a:rPr>
            <a:t> asignaturas y programas</a:t>
          </a:r>
          <a:r>
            <a:rPr lang="es-ES_tradnl" sz="2000" kern="1200" dirty="0" smtClean="0">
              <a:solidFill>
                <a:srgbClr val="000000"/>
              </a:solidFill>
            </a:rPr>
            <a:t> </a:t>
          </a:r>
          <a:endParaRPr lang="es-MX" sz="2000" kern="1200" dirty="0">
            <a:solidFill>
              <a:srgbClr val="000000"/>
            </a:solidFill>
          </a:endParaRPr>
        </a:p>
      </dsp:txBody>
      <dsp:txXfrm>
        <a:off x="1251604" y="3114490"/>
        <a:ext cx="4207540" cy="754540"/>
      </dsp:txXfrm>
    </dsp:sp>
    <dsp:sp modelId="{9333ADD3-90AC-49F8-8835-5029B6D7C774}">
      <dsp:nvSpPr>
        <dsp:cNvPr id="0" name=""/>
        <dsp:cNvSpPr/>
      </dsp:nvSpPr>
      <dsp:spPr>
        <a:xfrm>
          <a:off x="1251604" y="4057665"/>
          <a:ext cx="3874172" cy="75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rgbClr val="000000"/>
              </a:solidFill>
            </a:rPr>
            <a:t>Aprendizajes</a:t>
          </a:r>
          <a:r>
            <a:rPr lang="es-MX" sz="1900" kern="1200" baseline="0" dirty="0" smtClean="0">
              <a:solidFill>
                <a:srgbClr val="000000"/>
              </a:solidFill>
            </a:rPr>
            <a:t> clave</a:t>
          </a:r>
          <a:endParaRPr lang="es-MX" sz="1900" kern="1200" dirty="0">
            <a:solidFill>
              <a:srgbClr val="000000"/>
            </a:solidFill>
          </a:endParaRPr>
        </a:p>
      </dsp:txBody>
      <dsp:txXfrm>
        <a:off x="1251604" y="4057665"/>
        <a:ext cx="3874172" cy="754540"/>
      </dsp:txXfrm>
    </dsp:sp>
    <dsp:sp modelId="{CFF71C55-0C61-4462-AC7F-7231DA72E85B}">
      <dsp:nvSpPr>
        <dsp:cNvPr id="0" name=""/>
        <dsp:cNvSpPr/>
      </dsp:nvSpPr>
      <dsp:spPr>
        <a:xfrm>
          <a:off x="5620755" y="3866699"/>
          <a:ext cx="3090126" cy="113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bg1"/>
              </a:solidFill>
            </a:rPr>
            <a:t>Diseño situacional autorreguldo colaborativo</a:t>
          </a:r>
          <a:endParaRPr lang="es-MX" sz="1900" kern="1200" dirty="0">
            <a:solidFill>
              <a:schemeClr val="bg1"/>
            </a:solidFill>
          </a:endParaRPr>
        </a:p>
      </dsp:txBody>
      <dsp:txXfrm>
        <a:off x="5620755" y="3866699"/>
        <a:ext cx="3090126" cy="1136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144D-F48A-6246-85FE-5BC9D0E5AE68}">
      <dsp:nvSpPr>
        <dsp:cNvPr id="0" name=""/>
        <dsp:cNvSpPr/>
      </dsp:nvSpPr>
      <dsp:spPr>
        <a:xfrm>
          <a:off x="0" y="0"/>
          <a:ext cx="4971684" cy="49716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91985F-F437-D84D-8DC0-4CAD2E5BB5CA}">
      <dsp:nvSpPr>
        <dsp:cNvPr id="0" name=""/>
        <dsp:cNvSpPr/>
      </dsp:nvSpPr>
      <dsp:spPr>
        <a:xfrm>
          <a:off x="2485842" y="0"/>
          <a:ext cx="9429385" cy="4971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Incluyentes</a:t>
          </a:r>
          <a:r>
            <a:rPr lang="es-ES" sz="4200" kern="1200" baseline="0" dirty="0" smtClean="0"/>
            <a:t> </a:t>
          </a:r>
          <a:endParaRPr lang="es-ES" sz="4200" kern="1200" dirty="0"/>
        </a:p>
      </dsp:txBody>
      <dsp:txXfrm>
        <a:off x="2485842" y="0"/>
        <a:ext cx="4714692" cy="1056483"/>
      </dsp:txXfrm>
    </dsp:sp>
    <dsp:sp modelId="{A3F84A30-A24F-4647-B8A9-920BC519C7C4}">
      <dsp:nvSpPr>
        <dsp:cNvPr id="0" name=""/>
        <dsp:cNvSpPr/>
      </dsp:nvSpPr>
      <dsp:spPr>
        <a:xfrm>
          <a:off x="652533" y="1056483"/>
          <a:ext cx="3666617" cy="36666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54F4F-A0CA-1B47-95ED-BA343C011EF2}">
      <dsp:nvSpPr>
        <dsp:cNvPr id="0" name=""/>
        <dsp:cNvSpPr/>
      </dsp:nvSpPr>
      <dsp:spPr>
        <a:xfrm>
          <a:off x="2485842" y="1056483"/>
          <a:ext cx="9429385" cy="36666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Desafiantes </a:t>
          </a:r>
          <a:endParaRPr lang="es-ES" sz="4200" kern="1200" dirty="0"/>
        </a:p>
      </dsp:txBody>
      <dsp:txXfrm>
        <a:off x="2485842" y="1056483"/>
        <a:ext cx="4714692" cy="1056483"/>
      </dsp:txXfrm>
    </dsp:sp>
    <dsp:sp modelId="{7E96BFC8-1941-9242-8CC2-C9617D1C7A8F}">
      <dsp:nvSpPr>
        <dsp:cNvPr id="0" name=""/>
        <dsp:cNvSpPr/>
      </dsp:nvSpPr>
      <dsp:spPr>
        <a:xfrm>
          <a:off x="1305067" y="2112966"/>
          <a:ext cx="2361550" cy="23615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47A667-BA58-D641-93E1-A2B86C9F45EB}">
      <dsp:nvSpPr>
        <dsp:cNvPr id="0" name=""/>
        <dsp:cNvSpPr/>
      </dsp:nvSpPr>
      <dsp:spPr>
        <a:xfrm>
          <a:off x="2485842" y="2112966"/>
          <a:ext cx="9429385" cy="2361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Colaborativas</a:t>
          </a:r>
          <a:endParaRPr lang="es-ES" sz="4200" kern="1200" dirty="0"/>
        </a:p>
      </dsp:txBody>
      <dsp:txXfrm>
        <a:off x="2485842" y="2112966"/>
        <a:ext cx="4714692" cy="1056483"/>
      </dsp:txXfrm>
    </dsp:sp>
    <dsp:sp modelId="{A499C8AE-9165-1348-9FCB-724C41C4437D}">
      <dsp:nvSpPr>
        <dsp:cNvPr id="0" name=""/>
        <dsp:cNvSpPr/>
      </dsp:nvSpPr>
      <dsp:spPr>
        <a:xfrm>
          <a:off x="1957600" y="3169449"/>
          <a:ext cx="1056483" cy="10564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E1C19-0310-B84A-9316-DF868BF3F698}">
      <dsp:nvSpPr>
        <dsp:cNvPr id="0" name=""/>
        <dsp:cNvSpPr/>
      </dsp:nvSpPr>
      <dsp:spPr>
        <a:xfrm>
          <a:off x="2485842" y="3169449"/>
          <a:ext cx="9429385" cy="10564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Por competencias </a:t>
          </a:r>
          <a:endParaRPr lang="es-ES" sz="4200" kern="1200" dirty="0"/>
        </a:p>
      </dsp:txBody>
      <dsp:txXfrm>
        <a:off x="2485842" y="3169449"/>
        <a:ext cx="4714692" cy="1056483"/>
      </dsp:txXfrm>
    </dsp:sp>
    <dsp:sp modelId="{805B998C-8C5D-6F4A-BB6D-66C14896CE59}">
      <dsp:nvSpPr>
        <dsp:cNvPr id="0" name=""/>
        <dsp:cNvSpPr/>
      </dsp:nvSpPr>
      <dsp:spPr>
        <a:xfrm>
          <a:off x="7200535" y="0"/>
          <a:ext cx="4714692" cy="10564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/>
        </a:p>
      </dsp:txBody>
      <dsp:txXfrm>
        <a:off x="7200535" y="0"/>
        <a:ext cx="4714692" cy="1056483"/>
      </dsp:txXfrm>
    </dsp:sp>
    <dsp:sp modelId="{8CD0EE8B-C995-5A42-9548-357BAB2D9CB4}">
      <dsp:nvSpPr>
        <dsp:cNvPr id="0" name=""/>
        <dsp:cNvSpPr/>
      </dsp:nvSpPr>
      <dsp:spPr>
        <a:xfrm>
          <a:off x="7200535" y="1056483"/>
          <a:ext cx="4714692" cy="10564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/>
        </a:p>
      </dsp:txBody>
      <dsp:txXfrm>
        <a:off x="7200535" y="1056483"/>
        <a:ext cx="4714692" cy="1056483"/>
      </dsp:txXfrm>
    </dsp:sp>
    <dsp:sp modelId="{44736397-9AE2-A24F-B032-144AC1E4AFE5}">
      <dsp:nvSpPr>
        <dsp:cNvPr id="0" name=""/>
        <dsp:cNvSpPr/>
      </dsp:nvSpPr>
      <dsp:spPr>
        <a:xfrm>
          <a:off x="7200535" y="2112966"/>
          <a:ext cx="4714692" cy="10564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/>
        </a:p>
      </dsp:txBody>
      <dsp:txXfrm>
        <a:off x="7200535" y="2112966"/>
        <a:ext cx="4714692" cy="105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o de bloques interconectados"/>
  <dgm:desc val="Se usa para mostrar pasos secuenciales en un proceso Funciona mejor con pequeñas cantidades de texto de Nivel 1 y cantidades medias de texto de Ni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F9BEF-094E-D746-B362-CD78252D83A8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4DBC6-5B8F-9949-A426-FF9C8298F9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418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180A2-7C7A-4CAA-8E6B-D9C989A0A59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4582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4DBC6-5B8F-9949-A426-FF9C8298F90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3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>
                <a:solidFill>
                  <a:srgbClr val="B10763"/>
                </a:solidFill>
                <a:latin typeface="Avenir LT Std 55 Roman" pitchFamily="34" charset="0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venir LT Std 35 Light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40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2FB5-9D9C-2547-A754-5A5C64B1205F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161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299-6129-4D4F-819A-DB0DB09EC64B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398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5B76B-5CD3-2648-91F1-18C8BFFF75F9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3362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2108293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10061688" y="0"/>
            <a:ext cx="2130312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267" y="3693646"/>
            <a:ext cx="7262284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267" y="5204012"/>
            <a:ext cx="7262284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E69C8F-B6A2-C246-A212-5216C927D1E7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6800" y="6356351"/>
            <a:ext cx="3860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ANIVERSARIO DE LOGA</a:t>
            </a:r>
            <a:endParaRPr lang="es-E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40" y="4841210"/>
            <a:ext cx="804672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410636" y="950260"/>
            <a:ext cx="3370728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928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4" y="914402"/>
            <a:ext cx="6926729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C451-7ECB-F147-BCDC-47E6FCC7EA1C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6222-6F91-8E4B-B46D-862CDF341EB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3" y="4953001"/>
            <a:ext cx="3296023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7" y="4419600"/>
            <a:ext cx="3300527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78885" y="594360"/>
            <a:ext cx="36576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03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69A2-E7B1-2545-A1BC-06168E7F36E7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44046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6036469" cy="6858000"/>
          </a:xfrm>
          <a:prstGeom prst="rect">
            <a:avLst/>
          </a:prstGeom>
        </p:spPr>
        <p:txBody>
          <a:bodyPr lIns="64291" tIns="32145" rIns="64291" bIns="32145">
            <a:noAutofit/>
          </a:bodyPr>
          <a:lstStyle/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72" name="Línea"/>
          <p:cNvSpPr>
            <a:spLocks noGrp="1"/>
          </p:cNvSpPr>
          <p:nvPr>
            <p:ph type="body" sz="quarter" idx="14"/>
          </p:nvPr>
        </p:nvSpPr>
        <p:spPr>
          <a:xfrm>
            <a:off x="6584157" y="1107281"/>
            <a:ext cx="5060156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57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lv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3" name="Texto del título"/>
          <p:cNvSpPr>
            <a:spLocks noGrp="1"/>
          </p:cNvSpPr>
          <p:nvPr>
            <p:ph type="title"/>
          </p:nvPr>
        </p:nvSpPr>
        <p:spPr>
          <a:xfrm>
            <a:off x="6584157" y="508992"/>
            <a:ext cx="5060156" cy="508992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74" name="Nivel de texto 1…"/>
          <p:cNvSpPr>
            <a:spLocks noGrp="1"/>
          </p:cNvSpPr>
          <p:nvPr>
            <p:ph type="body" sz="half" idx="1"/>
          </p:nvPr>
        </p:nvSpPr>
        <p:spPr>
          <a:xfrm>
            <a:off x="6584157" y="1268016"/>
            <a:ext cx="5060156" cy="5080992"/>
          </a:xfrm>
          <a:prstGeom prst="rect">
            <a:avLst/>
          </a:prstGeom>
        </p:spPr>
        <p:txBody>
          <a:bodyPr/>
          <a:lstStyle>
            <a:lvl1pPr marL="285740" indent="-285740">
              <a:defRPr sz="2000"/>
            </a:lvl1pPr>
            <a:lvl2pPr marL="571480" indent="-285740">
              <a:defRPr sz="2000"/>
            </a:lvl2pPr>
            <a:lvl3pPr marL="857220" indent="-285740">
              <a:defRPr sz="2000"/>
            </a:lvl3pPr>
            <a:lvl4pPr marL="1142959" indent="-285740">
              <a:defRPr sz="2000"/>
            </a:lvl4pPr>
            <a:lvl5pPr marL="1428699" indent="-285740">
              <a:defRPr sz="20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5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38275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n"/>
          <p:cNvSpPr>
            <a:spLocks noGrp="1"/>
          </p:cNvSpPr>
          <p:nvPr>
            <p:ph type="pic" idx="13"/>
          </p:nvPr>
        </p:nvSpPr>
        <p:spPr>
          <a:xfrm>
            <a:off x="535782" y="401836"/>
            <a:ext cx="6965156" cy="5143500"/>
          </a:xfrm>
          <a:prstGeom prst="rect">
            <a:avLst/>
          </a:prstGeom>
        </p:spPr>
        <p:txBody>
          <a:bodyPr lIns="64291" tIns="32145" rIns="64291" bIns="32145">
            <a:noAutofit/>
          </a:bodyPr>
          <a:lstStyle/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91" name="Imagen"/>
          <p:cNvSpPr>
            <a:spLocks noGrp="1"/>
          </p:cNvSpPr>
          <p:nvPr>
            <p:ph type="pic" sz="quarter" idx="14"/>
          </p:nvPr>
        </p:nvSpPr>
        <p:spPr>
          <a:xfrm>
            <a:off x="7620000" y="401836"/>
            <a:ext cx="4036219" cy="2527102"/>
          </a:xfrm>
          <a:prstGeom prst="rect">
            <a:avLst/>
          </a:prstGeom>
        </p:spPr>
        <p:txBody>
          <a:bodyPr lIns="64291" tIns="32145" rIns="64291" bIns="32145">
            <a:noAutofit/>
          </a:bodyPr>
          <a:lstStyle/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92" name="Imagen"/>
          <p:cNvSpPr>
            <a:spLocks noGrp="1"/>
          </p:cNvSpPr>
          <p:nvPr>
            <p:ph type="pic" sz="quarter" idx="15"/>
          </p:nvPr>
        </p:nvSpPr>
        <p:spPr>
          <a:xfrm>
            <a:off x="7620000" y="3018234"/>
            <a:ext cx="4036219" cy="2527102"/>
          </a:xfrm>
          <a:prstGeom prst="rect">
            <a:avLst/>
          </a:prstGeom>
        </p:spPr>
        <p:txBody>
          <a:bodyPr lIns="64291" tIns="32145" rIns="64291" bIns="32145">
            <a:noAutofit/>
          </a:bodyPr>
          <a:lstStyle/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93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535782" y="5661423"/>
            <a:ext cx="11120437" cy="9376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84"/>
              </a:spcBef>
              <a:buSzTx/>
              <a:buFontTx/>
              <a:buNone/>
              <a:defRPr sz="2000" i="1" spc="20"/>
            </a:lvl1pPr>
            <a:lvl2pPr marL="0" indent="160729">
              <a:spcBef>
                <a:spcPts val="984"/>
              </a:spcBef>
              <a:buSzTx/>
              <a:buFontTx/>
              <a:buNone/>
              <a:defRPr sz="2000" i="1" spc="20"/>
            </a:lvl2pPr>
            <a:lvl3pPr marL="0" indent="321457">
              <a:spcBef>
                <a:spcPts val="984"/>
              </a:spcBef>
              <a:buSzTx/>
              <a:buFontTx/>
              <a:buNone/>
              <a:defRPr sz="2000" i="1" spc="20"/>
            </a:lvl3pPr>
            <a:lvl4pPr marL="0" indent="482186">
              <a:spcBef>
                <a:spcPts val="984"/>
              </a:spcBef>
              <a:buSzTx/>
              <a:buFontTx/>
              <a:buNone/>
              <a:defRPr sz="2000" i="1" spc="20"/>
            </a:lvl4pPr>
            <a:lvl5pPr marL="0" indent="642915">
              <a:spcBef>
                <a:spcPts val="984"/>
              </a:spcBef>
              <a:buSzTx/>
              <a:buFontTx/>
              <a:buNone/>
              <a:defRPr sz="2000" i="1" spc="2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9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13937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kumimoji="0" lang="es-ES_tradnl" smtClean="0"/>
              <a:t>Haga clic para modificar el estilo de subtítulo del patrón</a:t>
            </a:r>
            <a:endParaRPr kumimoji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  <p:extLst>
      <p:ext uri="{BB962C8B-B14F-4D97-AF65-F5344CB8AC3E}">
        <p14:creationId xmlns:p14="http://schemas.microsoft.com/office/powerpoint/2010/main" xmlns="" val="10721905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FD88-22F5-D141-95CE-7266B785FA00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768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1950" y="17890"/>
            <a:ext cx="8648701" cy="839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1114426"/>
            <a:ext cx="10515600" cy="490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468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B10763"/>
                </a:solidFill>
              </a:defRPr>
            </a:lvl1pPr>
          </a:lstStyle>
          <a:p>
            <a:fld id="{AC489DCD-7E9F-1346-B052-5123C7A91E92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468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B10763"/>
                </a:solidFill>
              </a:defRPr>
            </a:lvl1pPr>
          </a:lstStyle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468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10763"/>
                </a:solidFill>
              </a:defRPr>
            </a:lvl1pPr>
          </a:lstStyle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523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EE3B-EE1C-154D-B3D3-F5DFE3613D0A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455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45DE-3439-014D-9DA8-D5D9266650F5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448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8B09-4A0C-5547-8540-658628255BDB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435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C09E-D28B-DD40-BEA3-26949FF7931B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14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DFC4-912D-0F4E-B67B-97C37367D297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23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9CAA-6875-C446-9B75-819F5C804B2D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0919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C078-8B50-C94F-857E-890C2C514FB4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063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0" y="17890"/>
            <a:ext cx="8648701" cy="839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14426"/>
            <a:ext cx="10515600" cy="490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468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B10763"/>
                </a:solidFill>
              </a:defRPr>
            </a:lvl1pPr>
          </a:lstStyle>
          <a:p>
            <a:fld id="{2C802D0A-627B-454C-A36C-FE4AD832329E}" type="datetime1">
              <a:rPr lang="es-MX" smtClean="0"/>
              <a:pPr/>
              <a:t>02/02/2018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468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B10763"/>
                </a:solidFill>
              </a:defRPr>
            </a:lvl1pPr>
          </a:lstStyle>
          <a:p>
            <a:r>
              <a:rPr lang="es-ES" smtClean="0"/>
              <a:t>ANIVERSARIO DE LOGA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468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10763"/>
                </a:solidFill>
              </a:defRPr>
            </a:lvl1pPr>
          </a:lstStyle>
          <a:p>
            <a:fld id="{50ECF46A-C027-CC45-BBAE-56E5AE927D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20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Avenir LT Std 55 Roman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LT Std 35 Light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LT Std 35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LT Std 3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Std 3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LT Std 3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05000" y="4340976"/>
            <a:ext cx="8238721" cy="1339791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Mtra. Patricia </a:t>
            </a:r>
            <a:r>
              <a:rPr lang="es-ES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Frola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Directora General </a:t>
            </a:r>
          </a:p>
          <a:p>
            <a:pPr algn="ctr"/>
            <a:r>
              <a:rPr lang="es-ES" sz="18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CIECI CAPACITACI</a:t>
            </a:r>
            <a:r>
              <a:rPr lang="es-ES_tradnl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Ó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 EDUCATIVA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238875"/>
            <a:ext cx="5003800" cy="365125"/>
          </a:xfrm>
        </p:spPr>
        <p:txBody>
          <a:bodyPr/>
          <a:lstStyle/>
          <a:p>
            <a:r>
              <a:rPr lang="es-ES" smtClean="0"/>
              <a:t>ANIVERSARIO DE LOGA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5000" y="5408272"/>
            <a:ext cx="2038718" cy="166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/>
          <p:cNvSpPr/>
          <p:nvPr/>
        </p:nvSpPr>
        <p:spPr>
          <a:xfrm>
            <a:off x="3272067" y="3233240"/>
            <a:ext cx="590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El trabajo de los docentes respecto al aprendizaje </a:t>
            </a:r>
            <a:endParaRPr lang="es-ES" sz="24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3801" y="0"/>
            <a:ext cx="4561115" cy="32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62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693" y="0"/>
            <a:ext cx="6029102" cy="6372024"/>
          </a:xfrm>
        </p:spPr>
      </p:pic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>
          <a:xfrm>
            <a:off x="4552950" y="6146804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ANIVERSARIO DE LOGA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07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1169365"/>
              </p:ext>
            </p:extLst>
          </p:nvPr>
        </p:nvGraphicFramePr>
        <p:xfrm>
          <a:off x="4781397" y="1007130"/>
          <a:ext cx="6785437" cy="543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ANIVERSARIO DE LOGA</a:t>
            </a:r>
            <a:endParaRPr lang="es-MX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58803" y="-187650"/>
            <a:ext cx="8101721" cy="848709"/>
          </a:xfrm>
        </p:spPr>
        <p:txBody>
          <a:bodyPr>
            <a:normAutofit fontScale="90000"/>
          </a:bodyPr>
          <a:lstStyle/>
          <a:p>
            <a:r>
              <a:rPr lang="es-MX" sz="2800" dirty="0"/>
              <a:t>CU</a:t>
            </a:r>
            <a:r>
              <a:rPr lang="es-ES_tradnl" sz="2800" dirty="0"/>
              <a:t>ÁL ES MI PRINCIPAL </a:t>
            </a:r>
            <a:r>
              <a:rPr lang="es-ES_tradnl" sz="2800" dirty="0" smtClean="0"/>
              <a:t>TAREA COMO DOCENTE?</a:t>
            </a:r>
            <a:endParaRPr lang="es-MX" sz="2800" dirty="0"/>
          </a:p>
        </p:txBody>
      </p:sp>
      <p:pic>
        <p:nvPicPr>
          <p:cNvPr id="9" name="Marcador de imagen 8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94" r="12694"/>
          <a:stretch>
            <a:fillRect/>
          </a:stretch>
        </p:blipFill>
        <p:spPr>
          <a:xfrm>
            <a:off x="1" y="789564"/>
            <a:ext cx="4038600" cy="6068436"/>
          </a:xfrm>
        </p:spPr>
      </p:pic>
    </p:spTree>
    <p:extLst>
      <p:ext uri="{BB962C8B-B14F-4D97-AF65-F5344CB8AC3E}">
        <p14:creationId xmlns:p14="http://schemas.microsoft.com/office/powerpoint/2010/main" xmlns="" val="55316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299" y="14052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/>
              <a:t>Que aprenda qu</a:t>
            </a:r>
            <a:r>
              <a:rPr lang="es-ES_tradnl" sz="2400" b="1" dirty="0" smtClean="0"/>
              <a:t>é?</a:t>
            </a:r>
            <a:r>
              <a:rPr lang="es-MX" sz="2400" b="1" dirty="0"/>
              <a:t/>
            </a:r>
            <a:br>
              <a:rPr lang="es-MX" sz="2400" b="1" dirty="0"/>
            </a:br>
            <a:r>
              <a:rPr lang="mr-IN" sz="2400" b="1" dirty="0" smtClean="0"/>
              <a:t>…</a:t>
            </a:r>
            <a:r>
              <a:rPr lang="es-ES_tradnl" sz="2400" b="1" dirty="0" smtClean="0"/>
              <a:t>Lo que exige la </a:t>
            </a:r>
            <a:r>
              <a:rPr lang="es-ES_tradnl" sz="2400" b="1" dirty="0" err="1" smtClean="0"/>
              <a:t>currícula</a:t>
            </a:r>
            <a:r>
              <a:rPr lang="es-ES_tradnl" sz="2400" b="1" dirty="0" smtClean="0"/>
              <a:t> vigente</a:t>
            </a:r>
            <a:endParaRPr lang="es-MX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3"/>
          </p:nvPr>
        </p:nvSpPr>
        <p:spPr>
          <a:xfrm>
            <a:off x="2133603" y="6248208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ANIVERSARIO DE LOGA</a:t>
            </a:r>
            <a:endParaRPr lang="en-U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029621931"/>
              </p:ext>
            </p:extLst>
          </p:nvPr>
        </p:nvGraphicFramePr>
        <p:xfrm>
          <a:off x="1703512" y="1412776"/>
          <a:ext cx="8712968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0427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00545"/>
            <a:ext cx="10515600" cy="1325563"/>
          </a:xfrm>
        </p:spPr>
        <p:txBody>
          <a:bodyPr/>
          <a:lstStyle/>
          <a:p>
            <a:r>
              <a:rPr lang="es-ES" dirty="0" smtClean="0"/>
              <a:t>“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906183458"/>
              </p:ext>
            </p:extLst>
          </p:nvPr>
        </p:nvGraphicFramePr>
        <p:xfrm>
          <a:off x="-59559" y="1734207"/>
          <a:ext cx="11915228" cy="497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336331" y="-214082"/>
            <a:ext cx="9186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Lograr que  </a:t>
            </a:r>
            <a:r>
              <a:rPr lang="es-ES" sz="3600" dirty="0" smtClean="0">
                <a:solidFill>
                  <a:schemeClr val="bg1"/>
                </a:solidFill>
              </a:rPr>
              <a:t>todos</a:t>
            </a:r>
            <a:r>
              <a:rPr lang="es-ES" sz="2400" dirty="0" smtClean="0">
                <a:solidFill>
                  <a:schemeClr val="bg1"/>
                </a:solidFill>
              </a:rPr>
              <a:t>  los alumnos </a:t>
            </a:r>
            <a:r>
              <a:rPr lang="es-ES" sz="3200" b="1" dirty="0" smtClean="0">
                <a:solidFill>
                  <a:schemeClr val="bg1"/>
                </a:solidFill>
              </a:rPr>
              <a:t>aprendan</a:t>
            </a:r>
            <a:r>
              <a:rPr lang="es-ES" sz="2400" dirty="0" smtClean="0">
                <a:solidFill>
                  <a:schemeClr val="bg1"/>
                </a:solidFill>
              </a:rPr>
              <a:t>, en un marco de </a:t>
            </a:r>
            <a:r>
              <a:rPr lang="es-ES" sz="3200" b="1" dirty="0" err="1" smtClean="0">
                <a:solidFill>
                  <a:schemeClr val="bg1"/>
                </a:solidFill>
              </a:rPr>
              <a:t>inclusi</a:t>
            </a:r>
            <a:r>
              <a:rPr lang="es-ES_tradnl" sz="3200" b="1" dirty="0" err="1" smtClean="0">
                <a:solidFill>
                  <a:schemeClr val="bg1"/>
                </a:solidFill>
              </a:rPr>
              <a:t>ón</a:t>
            </a:r>
            <a:r>
              <a:rPr lang="mr-IN" sz="2400" dirty="0" smtClean="0">
                <a:solidFill>
                  <a:schemeClr val="bg1"/>
                </a:solidFill>
              </a:rPr>
              <a:t>…</a:t>
            </a:r>
            <a:r>
              <a:rPr lang="es-ES_tradnl" sz="2400" dirty="0" smtClean="0">
                <a:solidFill>
                  <a:schemeClr val="bg1"/>
                </a:solidFill>
              </a:rPr>
              <a:t> requiere de </a:t>
            </a:r>
          </a:p>
          <a:p>
            <a:r>
              <a:rPr lang="es-ES_tradnl" sz="4000" dirty="0" smtClean="0"/>
              <a:t>Es-</a:t>
            </a:r>
            <a:r>
              <a:rPr lang="es-ES_tradnl" sz="4000" dirty="0" err="1" smtClean="0"/>
              <a:t>tra</a:t>
            </a:r>
            <a:r>
              <a:rPr lang="es-ES_tradnl" sz="4000" dirty="0" smtClean="0"/>
              <a:t>-te-</a:t>
            </a:r>
            <a:r>
              <a:rPr lang="es-ES_tradnl" sz="4000" dirty="0" err="1" smtClean="0"/>
              <a:t>gias</a:t>
            </a:r>
            <a:r>
              <a:rPr lang="es-ES_tradnl" sz="4000" dirty="0" smtClean="0"/>
              <a:t> didácticas </a:t>
            </a:r>
            <a:endParaRPr lang="es-ES" sz="4000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smtClean="0"/>
              <a:t>ANIVERSARIO DE LOGA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96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46372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err="1" smtClean="0"/>
              <a:t>Definici</a:t>
            </a:r>
            <a:r>
              <a:rPr lang="es-ES_tradnl" dirty="0" err="1" smtClean="0"/>
              <a:t>ón</a:t>
            </a:r>
            <a:r>
              <a:rPr lang="es-ES_tradnl" dirty="0" smtClean="0"/>
              <a:t> operativa de competencia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552950" y="6146804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ANIVERSARIO DE LOGA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5386147"/>
              </p:ext>
            </p:extLst>
          </p:nvPr>
        </p:nvGraphicFramePr>
        <p:xfrm>
          <a:off x="515007" y="1005770"/>
          <a:ext cx="11592913" cy="465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913"/>
              </a:tblGrid>
              <a:tr h="500950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rgbClr val="000000"/>
                          </a:solidFill>
                        </a:rPr>
                        <a:t>Frola</a:t>
                      </a:r>
                      <a:r>
                        <a:rPr lang="es-MX" sz="1800" baseline="0" dirty="0" smtClean="0">
                          <a:solidFill>
                            <a:srgbClr val="000000"/>
                          </a:solidFill>
                        </a:rPr>
                        <a:t>, Patricia   “Diseño de situaciones centradas en el aprendizaje. (2015) Frovel Educaci</a:t>
                      </a:r>
                      <a:r>
                        <a:rPr lang="es-ES_tradnl" sz="1800" baseline="0" dirty="0" err="1" smtClean="0">
                          <a:solidFill>
                            <a:srgbClr val="000000"/>
                          </a:solidFill>
                        </a:rPr>
                        <a:t>ón</a:t>
                      </a:r>
                      <a:r>
                        <a:rPr lang="es-ES_tradnl" sz="1800" baseline="0" dirty="0" smtClean="0">
                          <a:solidFill>
                            <a:srgbClr val="000000"/>
                          </a:solidFill>
                        </a:rPr>
                        <a:t> Editores. México.</a:t>
                      </a:r>
                      <a:endParaRPr lang="es-MX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150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solidFill>
                          <a:srgbClr val="000099"/>
                        </a:solidFill>
                        <a:latin typeface="Futura Bk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 smtClean="0">
                        <a:solidFill>
                          <a:srgbClr val="000099"/>
                        </a:solidFill>
                        <a:latin typeface="Futura Bk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solidFill>
                            <a:srgbClr val="000099"/>
                          </a:solidFill>
                          <a:latin typeface="Futura Bk" pitchFamily="34" charset="0"/>
                        </a:rPr>
                        <a:t>Competencia: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solidFill>
                            <a:srgbClr val="000099"/>
                          </a:solidFill>
                          <a:latin typeface="Futura Bk" pitchFamily="34" charset="0"/>
                        </a:rPr>
                        <a:t>Frente a una necesidad, generada desde la planeaci</a:t>
                      </a:r>
                      <a:r>
                        <a:rPr lang="es-ES_tradnl" sz="2400" dirty="0" err="1" smtClean="0">
                          <a:solidFill>
                            <a:srgbClr val="000099"/>
                          </a:solidFill>
                          <a:latin typeface="Futura Bk" pitchFamily="34" charset="0"/>
                        </a:rPr>
                        <a:t>ón</a:t>
                      </a:r>
                      <a:r>
                        <a:rPr lang="es-ES_tradnl" sz="2400" dirty="0" smtClean="0">
                          <a:solidFill>
                            <a:srgbClr val="000099"/>
                          </a:solidFill>
                          <a:latin typeface="Futura Bk" pitchFamily="34" charset="0"/>
                        </a:rPr>
                        <a:t>, </a:t>
                      </a:r>
                      <a:r>
                        <a:rPr lang="es-MX" sz="2400" dirty="0" smtClean="0">
                          <a:solidFill>
                            <a:srgbClr val="000099"/>
                          </a:solidFill>
                          <a:latin typeface="Futura Bk" pitchFamily="34" charset="0"/>
                        </a:rPr>
                        <a:t> es la capacidad del educando para movilizar sus recursos (conceptuales, procedimentales y actitudinales) en una sola exhibición, que la resuelva,  en términos de criterios de calidad o exigencia</a:t>
                      </a:r>
                      <a:r>
                        <a:rPr lang="es-MX" sz="2400" baseline="0" dirty="0" smtClean="0">
                          <a:solidFill>
                            <a:srgbClr val="000099"/>
                          </a:solidFill>
                          <a:latin typeface="Futura Bk" pitchFamily="34" charset="0"/>
                        </a:rPr>
                        <a:t> conocidos como indicadores </a:t>
                      </a:r>
                      <a:r>
                        <a:rPr lang="es-MX" sz="2400" dirty="0" smtClean="0">
                          <a:solidFill>
                            <a:srgbClr val="000099"/>
                          </a:solidFill>
                          <a:latin typeface="Futura Bk" pitchFamily="34" charset="0"/>
                        </a:rPr>
                        <a:t>de evaluaci</a:t>
                      </a:r>
                      <a:r>
                        <a:rPr lang="es-ES_tradnl" sz="2400" dirty="0" err="1" smtClean="0">
                          <a:solidFill>
                            <a:srgbClr val="000099"/>
                          </a:solidFill>
                          <a:latin typeface="Futura Bk" pitchFamily="34" charset="0"/>
                        </a:rPr>
                        <a:t>ón</a:t>
                      </a:r>
                      <a:r>
                        <a:rPr lang="es-ES_tradnl" sz="2400" dirty="0" smtClean="0">
                          <a:solidFill>
                            <a:srgbClr val="000099"/>
                          </a:solidFill>
                          <a:latin typeface="Futura Bk" pitchFamily="34" charset="0"/>
                        </a:rPr>
                        <a:t> </a:t>
                      </a:r>
                      <a:endParaRPr lang="es-ES" sz="2400" dirty="0" smtClean="0">
                        <a:solidFill>
                          <a:srgbClr val="000099"/>
                        </a:solidFill>
                        <a:latin typeface="Futura Bk" pitchFamily="34" charset="0"/>
                      </a:endParaRPr>
                    </a:p>
                    <a:p>
                      <a:endParaRPr lang="es-MX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85854" y="2786153"/>
            <a:ext cx="2440672" cy="501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33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eci tem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eci tema" id="{645F6F1C-80D4-044A-A770-C3FBC2C81C60}" vid="{BAF845AA-9C84-C848-ADA8-31FCB302590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291</Words>
  <Application>Microsoft Office PowerPoint</Application>
  <PresentationFormat>Personalizado</PresentationFormat>
  <Paragraphs>38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cieci tema</vt:lpstr>
      <vt:lpstr>Diapositiva 1</vt:lpstr>
      <vt:lpstr>Diapositiva 2</vt:lpstr>
      <vt:lpstr>CUÁL ES MI PRINCIPAL TAREA COMO DOCENTE?</vt:lpstr>
      <vt:lpstr>Que aprenda qué? …Lo que exige la currícula vigente</vt:lpstr>
      <vt:lpstr>“</vt:lpstr>
      <vt:lpstr>Definición operativa de competencia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HELGA PATRICIA FROLA RUIZ</dc:creator>
  <cp:lastModifiedBy>Jose Ganem</cp:lastModifiedBy>
  <cp:revision>12</cp:revision>
  <dcterms:created xsi:type="dcterms:W3CDTF">2018-02-01T01:14:02Z</dcterms:created>
  <dcterms:modified xsi:type="dcterms:W3CDTF">2018-02-03T01:43:49Z</dcterms:modified>
</cp:coreProperties>
</file>